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9"/>
  </p:notesMasterIdLst>
  <p:sldIdLst>
    <p:sldId id="256" r:id="rId2"/>
    <p:sldId id="323" r:id="rId3"/>
    <p:sldId id="257" r:id="rId4"/>
    <p:sldId id="258" r:id="rId5"/>
    <p:sldId id="266" r:id="rId6"/>
    <p:sldId id="270" r:id="rId7"/>
    <p:sldId id="294" r:id="rId8"/>
    <p:sldId id="296" r:id="rId9"/>
    <p:sldId id="293" r:id="rId10"/>
    <p:sldId id="292" r:id="rId11"/>
    <p:sldId id="295" r:id="rId12"/>
    <p:sldId id="274" r:id="rId13"/>
    <p:sldId id="276" r:id="rId14"/>
    <p:sldId id="282" r:id="rId15"/>
    <p:sldId id="283" r:id="rId16"/>
    <p:sldId id="284" r:id="rId17"/>
    <p:sldId id="286" r:id="rId18"/>
    <p:sldId id="287" r:id="rId19"/>
    <p:sldId id="307" r:id="rId20"/>
    <p:sldId id="301" r:id="rId21"/>
    <p:sldId id="277" r:id="rId22"/>
    <p:sldId id="297" r:id="rId23"/>
    <p:sldId id="275" r:id="rId24"/>
    <p:sldId id="317" r:id="rId25"/>
    <p:sldId id="311" r:id="rId26"/>
    <p:sldId id="310" r:id="rId27"/>
    <p:sldId id="285" r:id="rId28"/>
    <p:sldId id="318" r:id="rId29"/>
    <p:sldId id="298" r:id="rId30"/>
    <p:sldId id="260" r:id="rId31"/>
    <p:sldId id="261" r:id="rId32"/>
    <p:sldId id="272" r:id="rId33"/>
    <p:sldId id="273" r:id="rId34"/>
    <p:sldId id="262" r:id="rId35"/>
    <p:sldId id="314" r:id="rId36"/>
    <p:sldId id="299" r:id="rId37"/>
    <p:sldId id="269" r:id="rId38"/>
    <p:sldId id="315" r:id="rId39"/>
    <p:sldId id="316" r:id="rId40"/>
    <p:sldId id="302" r:id="rId41"/>
    <p:sldId id="290" r:id="rId42"/>
    <p:sldId id="268" r:id="rId43"/>
    <p:sldId id="267" r:id="rId44"/>
    <p:sldId id="303" r:id="rId45"/>
    <p:sldId id="304" r:id="rId46"/>
    <p:sldId id="280" r:id="rId47"/>
    <p:sldId id="305" r:id="rId48"/>
    <p:sldId id="308" r:id="rId49"/>
    <p:sldId id="300" r:id="rId50"/>
    <p:sldId id="309" r:id="rId51"/>
    <p:sldId id="263" r:id="rId52"/>
    <p:sldId id="289" r:id="rId53"/>
    <p:sldId id="281" r:id="rId54"/>
    <p:sldId id="288" r:id="rId55"/>
    <p:sldId id="313" r:id="rId56"/>
    <p:sldId id="278" r:id="rId57"/>
    <p:sldId id="279" r:id="rId58"/>
    <p:sldId id="324" r:id="rId59"/>
    <p:sldId id="264" r:id="rId60"/>
    <p:sldId id="319" r:id="rId61"/>
    <p:sldId id="320" r:id="rId62"/>
    <p:sldId id="322" r:id="rId63"/>
    <p:sldId id="321" r:id="rId64"/>
    <p:sldId id="271" r:id="rId65"/>
    <p:sldId id="306" r:id="rId66"/>
    <p:sldId id="312" r:id="rId67"/>
    <p:sldId id="265" r:id="rId6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2C0ABF-72F0-A4BA-4AA1-679AF1703569}" v="336" dt="2019-09-08T18:46:06.179"/>
    <p1510:client id="{1894E85C-93D1-03C7-26D7-62E227F1C6ED}" v="102" dt="2019-09-08T03:17:02.200"/>
    <p1510:client id="{257FFAE1-18D3-14ED-7C40-789D81C2E34D}" v="149" dt="2019-08-26T18:32:27.760"/>
    <p1510:client id="{2DBACA55-86AD-239A-4DB7-8C5E2179FF91}" v="649" dt="2019-09-09T00:38:44.734"/>
    <p1510:client id="{4FED0777-240A-CE16-A44F-944A92EFDCB4}" v="13" dt="2019-09-03T00:43:40.188"/>
    <p1510:client id="{71167371-A129-C06F-EFE7-B12A64A5C8D0}" v="53" dt="2019-09-08T01:03:24.355"/>
    <p1510:client id="{851EC711-6862-DFD4-F954-A6460EA32D64}" v="281" dt="2020-08-15T15:42:55.303"/>
    <p1510:client id="{886CDE99-6B57-7B94-BA0A-667AE64958C2}" v="146" dt="2019-09-09T11:41:34.437"/>
    <p1510:client id="{AA9CC7B8-5E87-B9D0-184F-77C735DE82A3}" v="689" dt="2019-09-08T02:34:56.917"/>
    <p1510:client id="{BEAF29A5-AF58-6B55-AB57-186E08FD1B87}" v="221" dt="2019-09-08T23:20:37.680"/>
    <p1510:client id="{D949F9C3-B18F-0CA2-C2A4-3066DD4CAD04}" v="431" dt="2019-09-10T01:50:40.903"/>
    <p1510:client id="{E441FE34-4234-474B-8792-0BCC641030FE}" v="4" dt="2019-09-09T01:17:50.950"/>
    <p1510:client id="{EEE1EE9F-6829-435F-B45A-08F9D44458C0}" v="152" dt="2019-09-09T11:00:59.455"/>
    <p1510:client id="{FA60E31D-F510-DA09-00EC-EF30C42105F3}" v="114" dt="2019-09-09T02:15:04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Payne" userId="S::benpayne@umbc.edu::b61ff11c-ba68-49af-b001-f9f234a6aca3" providerId="AD" clId="Web-{182C0ABF-72F0-A4BA-4AA1-679AF1703569}"/>
    <pc:docChg chg="addSld modSld">
      <pc:chgData name="Benjamin Payne" userId="S::benpayne@umbc.edu::b61ff11c-ba68-49af-b001-f9f234a6aca3" providerId="AD" clId="Web-{182C0ABF-72F0-A4BA-4AA1-679AF1703569}" dt="2019-09-08T18:46:06.179" v="328" actId="20577"/>
      <pc:docMkLst>
        <pc:docMk/>
      </pc:docMkLst>
      <pc:sldChg chg="modSp">
        <pc:chgData name="Benjamin Payne" userId="S::benpayne@umbc.edu::b61ff11c-ba68-49af-b001-f9f234a6aca3" providerId="AD" clId="Web-{182C0ABF-72F0-A4BA-4AA1-679AF1703569}" dt="2019-09-08T12:47:25.148" v="89" actId="20577"/>
        <pc:sldMkLst>
          <pc:docMk/>
          <pc:sldMk cId="2626695924" sldId="308"/>
        </pc:sldMkLst>
        <pc:spChg chg="mod">
          <ac:chgData name="Benjamin Payne" userId="S::benpayne@umbc.edu::b61ff11c-ba68-49af-b001-f9f234a6aca3" providerId="AD" clId="Web-{182C0ABF-72F0-A4BA-4AA1-679AF1703569}" dt="2019-09-08T12:27:20.619" v="73" actId="20577"/>
          <ac:spMkLst>
            <pc:docMk/>
            <pc:sldMk cId="2626695924" sldId="308"/>
            <ac:spMk id="3" creationId="{ACFC225E-A0A2-4921-B1EF-719E1A502BA0}"/>
          </ac:spMkLst>
        </pc:spChg>
        <pc:spChg chg="mod">
          <ac:chgData name="Benjamin Payne" userId="S::benpayne@umbc.edu::b61ff11c-ba68-49af-b001-f9f234a6aca3" providerId="AD" clId="Web-{182C0ABF-72F0-A4BA-4AA1-679AF1703569}" dt="2019-09-08T12:27:31.197" v="75" actId="20577"/>
          <ac:spMkLst>
            <pc:docMk/>
            <pc:sldMk cId="2626695924" sldId="308"/>
            <ac:spMk id="4" creationId="{075EDCB2-1A32-4003-AB79-A226E74A1ECE}"/>
          </ac:spMkLst>
        </pc:spChg>
        <pc:spChg chg="mod">
          <ac:chgData name="Benjamin Payne" userId="S::benpayne@umbc.edu::b61ff11c-ba68-49af-b001-f9f234a6aca3" providerId="AD" clId="Web-{182C0ABF-72F0-A4BA-4AA1-679AF1703569}" dt="2019-09-08T12:27:14.916" v="72" actId="20577"/>
          <ac:spMkLst>
            <pc:docMk/>
            <pc:sldMk cId="2626695924" sldId="308"/>
            <ac:spMk id="6" creationId="{3030A901-0697-46E8-9842-E59A0F52E183}"/>
          </ac:spMkLst>
        </pc:spChg>
        <pc:spChg chg="mod">
          <ac:chgData name="Benjamin Payne" userId="S::benpayne@umbc.edu::b61ff11c-ba68-49af-b001-f9f234a6aca3" providerId="AD" clId="Web-{182C0ABF-72F0-A4BA-4AA1-679AF1703569}" dt="2019-09-08T12:47:25.148" v="89" actId="20577"/>
          <ac:spMkLst>
            <pc:docMk/>
            <pc:sldMk cId="2626695924" sldId="308"/>
            <ac:spMk id="8" creationId="{DB656B2D-34BF-4FB7-AA2B-37659339BF1F}"/>
          </ac:spMkLst>
        </pc:spChg>
      </pc:sldChg>
      <pc:sldChg chg="modSp modNotes">
        <pc:chgData name="Benjamin Payne" userId="S::benpayne@umbc.edu::b61ff11c-ba68-49af-b001-f9f234a6aca3" providerId="AD" clId="Web-{182C0ABF-72F0-A4BA-4AA1-679AF1703569}" dt="2019-09-08T18:35:52.161" v="164"/>
        <pc:sldMkLst>
          <pc:docMk/>
          <pc:sldMk cId="1978252406" sldId="309"/>
        </pc:sldMkLst>
        <pc:spChg chg="mod">
          <ac:chgData name="Benjamin Payne" userId="S::benpayne@umbc.edu::b61ff11c-ba68-49af-b001-f9f234a6aca3" providerId="AD" clId="Web-{182C0ABF-72F0-A4BA-4AA1-679AF1703569}" dt="2019-09-08T18:31:10.518" v="115" actId="20577"/>
          <ac:spMkLst>
            <pc:docMk/>
            <pc:sldMk cId="1978252406" sldId="309"/>
            <ac:spMk id="3" creationId="{1DCE4885-8917-42B5-B639-03D197704896}"/>
          </ac:spMkLst>
        </pc:spChg>
      </pc:sldChg>
      <pc:sldChg chg="modSp new">
        <pc:chgData name="Benjamin Payne" userId="S::benpayne@umbc.edu::b61ff11c-ba68-49af-b001-f9f234a6aca3" providerId="AD" clId="Web-{182C0ABF-72F0-A4BA-4AA1-679AF1703569}" dt="2019-09-08T12:25:25.587" v="24" actId="20577"/>
        <pc:sldMkLst>
          <pc:docMk/>
          <pc:sldMk cId="3665523125" sldId="312"/>
        </pc:sldMkLst>
        <pc:spChg chg="mod">
          <ac:chgData name="Benjamin Payne" userId="S::benpayne@umbc.edu::b61ff11c-ba68-49af-b001-f9f234a6aca3" providerId="AD" clId="Web-{182C0ABF-72F0-A4BA-4AA1-679AF1703569}" dt="2019-09-08T12:25:06.775" v="16" actId="20577"/>
          <ac:spMkLst>
            <pc:docMk/>
            <pc:sldMk cId="3665523125" sldId="312"/>
            <ac:spMk id="2" creationId="{0A429764-D0E9-4402-B495-04856F8DA1B4}"/>
          </ac:spMkLst>
        </pc:spChg>
        <pc:spChg chg="mod">
          <ac:chgData name="Benjamin Payne" userId="S::benpayne@umbc.edu::b61ff11c-ba68-49af-b001-f9f234a6aca3" providerId="AD" clId="Web-{182C0ABF-72F0-A4BA-4AA1-679AF1703569}" dt="2019-09-08T12:25:25.587" v="24" actId="20577"/>
          <ac:spMkLst>
            <pc:docMk/>
            <pc:sldMk cId="3665523125" sldId="312"/>
            <ac:spMk id="3" creationId="{16537DD2-170A-4B58-884D-0CA25D452874}"/>
          </ac:spMkLst>
        </pc:spChg>
      </pc:sldChg>
      <pc:sldChg chg="modSp new">
        <pc:chgData name="Benjamin Payne" userId="S::benpayne@umbc.edu::b61ff11c-ba68-49af-b001-f9f234a6aca3" providerId="AD" clId="Web-{182C0ABF-72F0-A4BA-4AA1-679AF1703569}" dt="2019-09-08T18:46:06.179" v="328" actId="20577"/>
        <pc:sldMkLst>
          <pc:docMk/>
          <pc:sldMk cId="3452100331" sldId="313"/>
        </pc:sldMkLst>
        <pc:spChg chg="mod">
          <ac:chgData name="Benjamin Payne" userId="S::benpayne@umbc.edu::b61ff11c-ba68-49af-b001-f9f234a6aca3" providerId="AD" clId="Web-{182C0ABF-72F0-A4BA-4AA1-679AF1703569}" dt="2019-09-08T18:37:33.317" v="179" actId="20577"/>
          <ac:spMkLst>
            <pc:docMk/>
            <pc:sldMk cId="3452100331" sldId="313"/>
            <ac:spMk id="2" creationId="{5E53687E-39F9-4000-84FC-152EA4AE79D7}"/>
          </ac:spMkLst>
        </pc:spChg>
        <pc:spChg chg="mod">
          <ac:chgData name="Benjamin Payne" userId="S::benpayne@umbc.edu::b61ff11c-ba68-49af-b001-f9f234a6aca3" providerId="AD" clId="Web-{182C0ABF-72F0-A4BA-4AA1-679AF1703569}" dt="2019-09-08T18:46:06.179" v="328" actId="20577"/>
          <ac:spMkLst>
            <pc:docMk/>
            <pc:sldMk cId="3452100331" sldId="313"/>
            <ac:spMk id="3" creationId="{BADFC45E-B980-483B-BF1C-82EA805AA74D}"/>
          </ac:spMkLst>
        </pc:spChg>
      </pc:sldChg>
    </pc:docChg>
  </pc:docChgLst>
  <pc:docChgLst>
    <pc:chgData name="Benjamin Payne" userId="S::benpayne@umbc.edu::b61ff11c-ba68-49af-b001-f9f234a6aca3" providerId="AD" clId="Web-{851EC711-6862-DFD4-F954-A6460EA32D64}"/>
    <pc:docChg chg="addSld modSld sldOrd">
      <pc:chgData name="Benjamin Payne" userId="S::benpayne@umbc.edu::b61ff11c-ba68-49af-b001-f9f234a6aca3" providerId="AD" clId="Web-{851EC711-6862-DFD4-F954-A6460EA32D64}" dt="2020-08-15T15:42:55.303" v="277"/>
      <pc:docMkLst>
        <pc:docMk/>
      </pc:docMkLst>
      <pc:sldChg chg="modSp">
        <pc:chgData name="Benjamin Payne" userId="S::benpayne@umbc.edu::b61ff11c-ba68-49af-b001-f9f234a6aca3" providerId="AD" clId="Web-{851EC711-6862-DFD4-F954-A6460EA32D64}" dt="2020-08-15T15:33:30.069" v="53" actId="20577"/>
        <pc:sldMkLst>
          <pc:docMk/>
          <pc:sldMk cId="4003488216" sldId="266"/>
        </pc:sldMkLst>
        <pc:spChg chg="mod">
          <ac:chgData name="Benjamin Payne" userId="S::benpayne@umbc.edu::b61ff11c-ba68-49af-b001-f9f234a6aca3" providerId="AD" clId="Web-{851EC711-6862-DFD4-F954-A6460EA32D64}" dt="2020-08-15T15:33:30.069" v="53" actId="20577"/>
          <ac:spMkLst>
            <pc:docMk/>
            <pc:sldMk cId="4003488216" sldId="266"/>
            <ac:spMk id="3" creationId="{2F84A297-2291-425C-9929-D4AFAF7F4B8E}"/>
          </ac:spMkLst>
        </pc:spChg>
      </pc:sldChg>
      <pc:sldChg chg="modSp mod ord modShow">
        <pc:chgData name="Benjamin Payne" userId="S::benpayne@umbc.edu::b61ff11c-ba68-49af-b001-f9f234a6aca3" providerId="AD" clId="Web-{851EC711-6862-DFD4-F954-A6460EA32D64}" dt="2020-08-15T15:42:55.303" v="277"/>
        <pc:sldMkLst>
          <pc:docMk/>
          <pc:sldMk cId="2641228820" sldId="278"/>
        </pc:sldMkLst>
        <pc:spChg chg="mod">
          <ac:chgData name="Benjamin Payne" userId="S::benpayne@umbc.edu::b61ff11c-ba68-49af-b001-f9f234a6aca3" providerId="AD" clId="Web-{851EC711-6862-DFD4-F954-A6460EA32D64}" dt="2020-08-15T15:39:52.569" v="185" actId="20577"/>
          <ac:spMkLst>
            <pc:docMk/>
            <pc:sldMk cId="2641228820" sldId="278"/>
            <ac:spMk id="3" creationId="{8CEDC4BC-4405-4B37-8333-F57B9A59CCA3}"/>
          </ac:spMkLst>
        </pc:spChg>
      </pc:sldChg>
      <pc:sldChg chg="modSp">
        <pc:chgData name="Benjamin Payne" userId="S::benpayne@umbc.edu::b61ff11c-ba68-49af-b001-f9f234a6aca3" providerId="AD" clId="Web-{851EC711-6862-DFD4-F954-A6460EA32D64}" dt="2020-08-15T15:42:40.928" v="276" actId="20577"/>
        <pc:sldMkLst>
          <pc:docMk/>
          <pc:sldMk cId="2452010393" sldId="279"/>
        </pc:sldMkLst>
        <pc:spChg chg="mod">
          <ac:chgData name="Benjamin Payne" userId="S::benpayne@umbc.edu::b61ff11c-ba68-49af-b001-f9f234a6aca3" providerId="AD" clId="Web-{851EC711-6862-DFD4-F954-A6460EA32D64}" dt="2020-08-15T15:42:40.928" v="276" actId="20577"/>
          <ac:spMkLst>
            <pc:docMk/>
            <pc:sldMk cId="2452010393" sldId="279"/>
            <ac:spMk id="3" creationId="{FBCD15E0-3740-4703-98C0-8ADB16D4AB0B}"/>
          </ac:spMkLst>
        </pc:spChg>
      </pc:sldChg>
      <pc:sldChg chg="modSp">
        <pc:chgData name="Benjamin Payne" userId="S::benpayne@umbc.edu::b61ff11c-ba68-49af-b001-f9f234a6aca3" providerId="AD" clId="Web-{851EC711-6862-DFD4-F954-A6460EA32D64}" dt="2020-08-15T15:36:05.741" v="81" actId="20577"/>
        <pc:sldMkLst>
          <pc:docMk/>
          <pc:sldMk cId="1738015076" sldId="303"/>
        </pc:sldMkLst>
        <pc:spChg chg="mod">
          <ac:chgData name="Benjamin Payne" userId="S::benpayne@umbc.edu::b61ff11c-ba68-49af-b001-f9f234a6aca3" providerId="AD" clId="Web-{851EC711-6862-DFD4-F954-A6460EA32D64}" dt="2020-08-15T15:36:05.741" v="81" actId="20577"/>
          <ac:spMkLst>
            <pc:docMk/>
            <pc:sldMk cId="1738015076" sldId="303"/>
            <ac:spMk id="3" creationId="{3459A460-5E75-4AA8-8751-0091BA48041B}"/>
          </ac:spMkLst>
        </pc:spChg>
      </pc:sldChg>
      <pc:sldChg chg="mod modShow">
        <pc:chgData name="Benjamin Payne" userId="S::benpayne@umbc.edu::b61ff11c-ba68-49af-b001-f9f234a6aca3" providerId="AD" clId="Web-{851EC711-6862-DFD4-F954-A6460EA32D64}" dt="2020-08-15T15:36:34.178" v="82"/>
        <pc:sldMkLst>
          <pc:docMk/>
          <pc:sldMk cId="1570297754" sldId="305"/>
        </pc:sldMkLst>
      </pc:sldChg>
      <pc:sldChg chg="modSp">
        <pc:chgData name="Benjamin Payne" userId="S::benpayne@umbc.edu::b61ff11c-ba68-49af-b001-f9f234a6aca3" providerId="AD" clId="Web-{851EC711-6862-DFD4-F954-A6460EA32D64}" dt="2020-08-15T15:38:05.678" v="135" actId="20577"/>
        <pc:sldMkLst>
          <pc:docMk/>
          <pc:sldMk cId="1978252406" sldId="309"/>
        </pc:sldMkLst>
        <pc:spChg chg="mod">
          <ac:chgData name="Benjamin Payne" userId="S::benpayne@umbc.edu::b61ff11c-ba68-49af-b001-f9f234a6aca3" providerId="AD" clId="Web-{851EC711-6862-DFD4-F954-A6460EA32D64}" dt="2020-08-15T15:38:05.678" v="135" actId="20577"/>
          <ac:spMkLst>
            <pc:docMk/>
            <pc:sldMk cId="1978252406" sldId="309"/>
            <ac:spMk id="3" creationId="{1DCE4885-8917-42B5-B639-03D197704896}"/>
          </ac:spMkLst>
        </pc:spChg>
      </pc:sldChg>
      <pc:sldChg chg="delSp modSp add replId">
        <pc:chgData name="Benjamin Payne" userId="S::benpayne@umbc.edu::b61ff11c-ba68-49af-b001-f9f234a6aca3" providerId="AD" clId="Web-{851EC711-6862-DFD4-F954-A6460EA32D64}" dt="2020-08-15T15:32:17.864" v="3"/>
        <pc:sldMkLst>
          <pc:docMk/>
          <pc:sldMk cId="2673903391" sldId="323"/>
        </pc:sldMkLst>
        <pc:spChg chg="del">
          <ac:chgData name="Benjamin Payne" userId="S::benpayne@umbc.edu::b61ff11c-ba68-49af-b001-f9f234a6aca3" providerId="AD" clId="Web-{851EC711-6862-DFD4-F954-A6460EA32D64}" dt="2020-08-15T15:32:17.864" v="3"/>
          <ac:spMkLst>
            <pc:docMk/>
            <pc:sldMk cId="2673903391" sldId="323"/>
            <ac:spMk id="2" creationId="{A64C8F9F-22EB-445A-B6FB-559646B176A6}"/>
          </ac:spMkLst>
        </pc:spChg>
        <pc:spChg chg="mod">
          <ac:chgData name="Benjamin Payne" userId="S::benpayne@umbc.edu::b61ff11c-ba68-49af-b001-f9f234a6aca3" providerId="AD" clId="Web-{851EC711-6862-DFD4-F954-A6460EA32D64}" dt="2020-08-15T15:32:17.145" v="2" actId="20577"/>
          <ac:spMkLst>
            <pc:docMk/>
            <pc:sldMk cId="2673903391" sldId="323"/>
            <ac:spMk id="55" creationId="{00000000-0000-0000-0000-000000000000}"/>
          </ac:spMkLst>
        </pc:spChg>
      </pc:sldChg>
      <pc:sldChg chg="add mod replId modShow">
        <pc:chgData name="Benjamin Payne" userId="S::benpayne@umbc.edu::b61ff11c-ba68-49af-b001-f9f234a6aca3" providerId="AD" clId="Web-{851EC711-6862-DFD4-F954-A6460EA32D64}" dt="2020-08-15T15:40:59.053" v="218"/>
        <pc:sldMkLst>
          <pc:docMk/>
          <pc:sldMk cId="162524245" sldId="324"/>
        </pc:sldMkLst>
      </pc:sldChg>
    </pc:docChg>
  </pc:docChgLst>
  <pc:docChgLst>
    <pc:chgData name="Benjamin Payne" userId="S::benpayne@umbc.edu::b61ff11c-ba68-49af-b001-f9f234a6aca3" providerId="AD" clId="Web-{E441FE34-4234-474B-8792-0BCC641030FE}"/>
    <pc:docChg chg="modSld">
      <pc:chgData name="Benjamin Payne" userId="S::benpayne@umbc.edu::b61ff11c-ba68-49af-b001-f9f234a6aca3" providerId="AD" clId="Web-{E441FE34-4234-474B-8792-0BCC641030FE}" dt="2019-09-09T01:17:45.231" v="1" actId="20577"/>
      <pc:docMkLst>
        <pc:docMk/>
      </pc:docMkLst>
      <pc:sldChg chg="modSp">
        <pc:chgData name="Benjamin Payne" userId="S::benpayne@umbc.edu::b61ff11c-ba68-49af-b001-f9f234a6aca3" providerId="AD" clId="Web-{E441FE34-4234-474B-8792-0BCC641030FE}" dt="2019-09-09T01:17:45.231" v="1" actId="20577"/>
        <pc:sldMkLst>
          <pc:docMk/>
          <pc:sldMk cId="1978252406" sldId="309"/>
        </pc:sldMkLst>
        <pc:spChg chg="mod">
          <ac:chgData name="Benjamin Payne" userId="S::benpayne@umbc.edu::b61ff11c-ba68-49af-b001-f9f234a6aca3" providerId="AD" clId="Web-{E441FE34-4234-474B-8792-0BCC641030FE}" dt="2019-09-09T01:17:45.231" v="1" actId="20577"/>
          <ac:spMkLst>
            <pc:docMk/>
            <pc:sldMk cId="1978252406" sldId="309"/>
            <ac:spMk id="3" creationId="{1DCE4885-8917-42B5-B639-03D197704896}"/>
          </ac:spMkLst>
        </pc:spChg>
      </pc:sldChg>
    </pc:docChg>
  </pc:docChgLst>
  <pc:docChgLst>
    <pc:chgData name="Benjamin Payne" userId="S::benpayne@umbc.edu::b61ff11c-ba68-49af-b001-f9f234a6aca3" providerId="AD" clId="Web-{71167371-A129-C06F-EFE7-B12A64A5C8D0}"/>
    <pc:docChg chg="addSld modSld">
      <pc:chgData name="Benjamin Payne" userId="S::benpayne@umbc.edu::b61ff11c-ba68-49af-b001-f9f234a6aca3" providerId="AD" clId="Web-{71167371-A129-C06F-EFE7-B12A64A5C8D0}" dt="2019-09-08T01:03:24.355" v="51" actId="20577"/>
      <pc:docMkLst>
        <pc:docMk/>
      </pc:docMkLst>
      <pc:sldChg chg="modSp new">
        <pc:chgData name="Benjamin Payne" userId="S::benpayne@umbc.edu::b61ff11c-ba68-49af-b001-f9f234a6aca3" providerId="AD" clId="Web-{71167371-A129-C06F-EFE7-B12A64A5C8D0}" dt="2019-09-08T01:03:24.355" v="51" actId="20577"/>
        <pc:sldMkLst>
          <pc:docMk/>
          <pc:sldMk cId="872994034" sldId="306"/>
        </pc:sldMkLst>
        <pc:spChg chg="mod">
          <ac:chgData name="Benjamin Payne" userId="S::benpayne@umbc.edu::b61ff11c-ba68-49af-b001-f9f234a6aca3" providerId="AD" clId="Web-{71167371-A129-C06F-EFE7-B12A64A5C8D0}" dt="2019-09-08T00:56:53.246" v="19" actId="20577"/>
          <ac:spMkLst>
            <pc:docMk/>
            <pc:sldMk cId="872994034" sldId="306"/>
            <ac:spMk id="2" creationId="{BA569716-7A6A-41EB-8C9B-DE19C58BB13F}"/>
          </ac:spMkLst>
        </pc:spChg>
        <pc:spChg chg="mod">
          <ac:chgData name="Benjamin Payne" userId="S::benpayne@umbc.edu::b61ff11c-ba68-49af-b001-f9f234a6aca3" providerId="AD" clId="Web-{71167371-A129-C06F-EFE7-B12A64A5C8D0}" dt="2019-09-08T01:03:24.355" v="51" actId="20577"/>
          <ac:spMkLst>
            <pc:docMk/>
            <pc:sldMk cId="872994034" sldId="306"/>
            <ac:spMk id="3" creationId="{57A512B8-1D2C-45B8-A58B-158152CEF555}"/>
          </ac:spMkLst>
        </pc:spChg>
      </pc:sldChg>
    </pc:docChg>
  </pc:docChgLst>
  <pc:docChgLst>
    <pc:chgData name="Benjamin Payne" userId="S::benpayne@umbc.edu::b61ff11c-ba68-49af-b001-f9f234a6aca3" providerId="AD" clId="Web-{2DBACA55-86AD-239A-4DB7-8C5E2179FF91}"/>
    <pc:docChg chg="addSld modSld">
      <pc:chgData name="Benjamin Payne" userId="S::benpayne@umbc.edu::b61ff11c-ba68-49af-b001-f9f234a6aca3" providerId="AD" clId="Web-{2DBACA55-86AD-239A-4DB7-8C5E2179FF91}" dt="2019-09-09T00:38:44.734" v="637" actId="20577"/>
      <pc:docMkLst>
        <pc:docMk/>
      </pc:docMkLst>
      <pc:sldChg chg="modSp">
        <pc:chgData name="Benjamin Payne" userId="S::benpayne@umbc.edu::b61ff11c-ba68-49af-b001-f9f234a6aca3" providerId="AD" clId="Web-{2DBACA55-86AD-239A-4DB7-8C5E2179FF91}" dt="2019-09-08T23:41:48.528" v="292" actId="20577"/>
        <pc:sldMkLst>
          <pc:docMk/>
          <pc:sldMk cId="0" sldId="260"/>
        </pc:sldMkLst>
        <pc:spChg chg="mod">
          <ac:chgData name="Benjamin Payne" userId="S::benpayne@umbc.edu::b61ff11c-ba68-49af-b001-f9f234a6aca3" providerId="AD" clId="Web-{2DBACA55-86AD-239A-4DB7-8C5E2179FF91}" dt="2019-09-08T23:41:48.528" v="292" actId="20577"/>
          <ac:spMkLst>
            <pc:docMk/>
            <pc:sldMk cId="0" sldId="260"/>
            <ac:spMk id="86" creationId="{00000000-0000-0000-0000-000000000000}"/>
          </ac:spMkLst>
        </pc:spChg>
      </pc:sldChg>
      <pc:sldChg chg="modSp">
        <pc:chgData name="Benjamin Payne" userId="S::benpayne@umbc.edu::b61ff11c-ba68-49af-b001-f9f234a6aca3" providerId="AD" clId="Web-{2DBACA55-86AD-239A-4DB7-8C5E2179FF91}" dt="2019-09-08T23:41:45.293" v="291" actId="20577"/>
        <pc:sldMkLst>
          <pc:docMk/>
          <pc:sldMk cId="0" sldId="261"/>
        </pc:sldMkLst>
        <pc:spChg chg="mod">
          <ac:chgData name="Benjamin Payne" userId="S::benpayne@umbc.edu::b61ff11c-ba68-49af-b001-f9f234a6aca3" providerId="AD" clId="Web-{2DBACA55-86AD-239A-4DB7-8C5E2179FF91}" dt="2019-09-08T23:41:45.293" v="291" actId="20577"/>
          <ac:spMkLst>
            <pc:docMk/>
            <pc:sldMk cId="0" sldId="261"/>
            <ac:spMk id="92" creationId="{00000000-0000-0000-0000-000000000000}"/>
          </ac:spMkLst>
        </pc:spChg>
      </pc:sldChg>
      <pc:sldChg chg="delSp modSp">
        <pc:chgData name="Benjamin Payne" userId="S::benpayne@umbc.edu::b61ff11c-ba68-49af-b001-f9f234a6aca3" providerId="AD" clId="Web-{2DBACA55-86AD-239A-4DB7-8C5E2179FF91}" dt="2019-09-08T23:42:05.309" v="300" actId="14100"/>
        <pc:sldMkLst>
          <pc:docMk/>
          <pc:sldMk cId="0" sldId="262"/>
        </pc:sldMkLst>
        <pc:spChg chg="mod">
          <ac:chgData name="Benjamin Payne" userId="S::benpayne@umbc.edu::b61ff11c-ba68-49af-b001-f9f234a6aca3" providerId="AD" clId="Web-{2DBACA55-86AD-239A-4DB7-8C5E2179FF91}" dt="2019-09-08T23:41:34.902" v="288" actId="20577"/>
          <ac:spMkLst>
            <pc:docMk/>
            <pc:sldMk cId="0" sldId="262"/>
            <ac:spMk id="99" creationId="{00000000-0000-0000-0000-000000000000}"/>
          </ac:spMkLst>
        </pc:spChg>
        <pc:spChg chg="mod">
          <ac:chgData name="Benjamin Payne" userId="S::benpayne@umbc.edu::b61ff11c-ba68-49af-b001-f9f234a6aca3" providerId="AD" clId="Web-{2DBACA55-86AD-239A-4DB7-8C5E2179FF91}" dt="2019-09-08T23:42:05.309" v="300" actId="14100"/>
          <ac:spMkLst>
            <pc:docMk/>
            <pc:sldMk cId="0" sldId="262"/>
            <ac:spMk id="100" creationId="{00000000-0000-0000-0000-000000000000}"/>
          </ac:spMkLst>
        </pc:spChg>
        <pc:spChg chg="mod">
          <ac:chgData name="Benjamin Payne" userId="S::benpayne@umbc.edu::b61ff11c-ba68-49af-b001-f9f234a6aca3" providerId="AD" clId="Web-{2DBACA55-86AD-239A-4DB7-8C5E2179FF91}" dt="2019-09-08T23:40:48.291" v="260" actId="1076"/>
          <ac:spMkLst>
            <pc:docMk/>
            <pc:sldMk cId="0" sldId="262"/>
            <ac:spMk id="104" creationId="{00000000-0000-0000-0000-000000000000}"/>
          </ac:spMkLst>
        </pc:spChg>
        <pc:spChg chg="del">
          <ac:chgData name="Benjamin Payne" userId="S::benpayne@umbc.edu::b61ff11c-ba68-49af-b001-f9f234a6aca3" providerId="AD" clId="Web-{2DBACA55-86AD-239A-4DB7-8C5E2179FF91}" dt="2019-09-08T23:40:16.368" v="252"/>
          <ac:spMkLst>
            <pc:docMk/>
            <pc:sldMk cId="0" sldId="262"/>
            <ac:spMk id="105" creationId="{00000000-0000-0000-0000-000000000000}"/>
          </ac:spMkLst>
        </pc:spChg>
        <pc:picChg chg="del">
          <ac:chgData name="Benjamin Payne" userId="S::benpayne@umbc.edu::b61ff11c-ba68-49af-b001-f9f234a6aca3" providerId="AD" clId="Web-{2DBACA55-86AD-239A-4DB7-8C5E2179FF91}" dt="2019-09-08T23:40:18.368" v="253"/>
          <ac:picMkLst>
            <pc:docMk/>
            <pc:sldMk cId="0" sldId="262"/>
            <ac:picMk id="101" creationId="{00000000-0000-0000-0000-000000000000}"/>
          </ac:picMkLst>
        </pc:picChg>
        <pc:picChg chg="del">
          <ac:chgData name="Benjamin Payne" userId="S::benpayne@umbc.edu::b61ff11c-ba68-49af-b001-f9f234a6aca3" providerId="AD" clId="Web-{2DBACA55-86AD-239A-4DB7-8C5E2179FF91}" dt="2019-09-08T23:40:21.337" v="254"/>
          <ac:picMkLst>
            <pc:docMk/>
            <pc:sldMk cId="0" sldId="262"/>
            <ac:picMk id="102" creationId="{00000000-0000-0000-0000-000000000000}"/>
          </ac:picMkLst>
        </pc:picChg>
        <pc:picChg chg="mod">
          <ac:chgData name="Benjamin Payne" userId="S::benpayne@umbc.edu::b61ff11c-ba68-49af-b001-f9f234a6aca3" providerId="AD" clId="Web-{2DBACA55-86AD-239A-4DB7-8C5E2179FF91}" dt="2019-09-08T23:40:45.166" v="259" actId="1076"/>
          <ac:picMkLst>
            <pc:docMk/>
            <pc:sldMk cId="0" sldId="262"/>
            <ac:picMk id="103" creationId="{00000000-0000-0000-0000-000000000000}"/>
          </ac:picMkLst>
        </pc:picChg>
      </pc:sldChg>
      <pc:sldChg chg="modSp">
        <pc:chgData name="Benjamin Payne" userId="S::benpayne@umbc.edu::b61ff11c-ba68-49af-b001-f9f234a6aca3" providerId="AD" clId="Web-{2DBACA55-86AD-239A-4DB7-8C5E2179FF91}" dt="2019-09-09T00:38:14.576" v="631" actId="20577"/>
        <pc:sldMkLst>
          <pc:docMk/>
          <pc:sldMk cId="1686747478" sldId="268"/>
        </pc:sldMkLst>
        <pc:spChg chg="mod">
          <ac:chgData name="Benjamin Payne" userId="S::benpayne@umbc.edu::b61ff11c-ba68-49af-b001-f9f234a6aca3" providerId="AD" clId="Web-{2DBACA55-86AD-239A-4DB7-8C5E2179FF91}" dt="2019-09-09T00:38:14.576" v="631" actId="20577"/>
          <ac:spMkLst>
            <pc:docMk/>
            <pc:sldMk cId="1686747478" sldId="268"/>
            <ac:spMk id="3" creationId="{A3ABDD64-AD0F-493B-9889-928F8CE07C19}"/>
          </ac:spMkLst>
        </pc:spChg>
      </pc:sldChg>
      <pc:sldChg chg="modSp">
        <pc:chgData name="Benjamin Payne" userId="S::benpayne@umbc.edu::b61ff11c-ba68-49af-b001-f9f234a6aca3" providerId="AD" clId="Web-{2DBACA55-86AD-239A-4DB7-8C5E2179FF91}" dt="2019-09-08T23:43:27.203" v="350" actId="20577"/>
        <pc:sldMkLst>
          <pc:docMk/>
          <pc:sldMk cId="555799280" sldId="269"/>
        </pc:sldMkLst>
        <pc:spChg chg="mod">
          <ac:chgData name="Benjamin Payne" userId="S::benpayne@umbc.edu::b61ff11c-ba68-49af-b001-f9f234a6aca3" providerId="AD" clId="Web-{2DBACA55-86AD-239A-4DB7-8C5E2179FF91}" dt="2019-09-08T23:43:27.203" v="350" actId="20577"/>
          <ac:spMkLst>
            <pc:docMk/>
            <pc:sldMk cId="555799280" sldId="269"/>
            <ac:spMk id="2" creationId="{BE09D439-D8A4-439B-BEEC-C696C3FD1B53}"/>
          </ac:spMkLst>
        </pc:spChg>
      </pc:sldChg>
      <pc:sldChg chg="modSp">
        <pc:chgData name="Benjamin Payne" userId="S::benpayne@umbc.edu::b61ff11c-ba68-49af-b001-f9f234a6aca3" providerId="AD" clId="Web-{2DBACA55-86AD-239A-4DB7-8C5E2179FF91}" dt="2019-09-08T23:41:41.262" v="290" actId="20577"/>
        <pc:sldMkLst>
          <pc:docMk/>
          <pc:sldMk cId="1061080166" sldId="272"/>
        </pc:sldMkLst>
        <pc:spChg chg="mod">
          <ac:chgData name="Benjamin Payne" userId="S::benpayne@umbc.edu::b61ff11c-ba68-49af-b001-f9f234a6aca3" providerId="AD" clId="Web-{2DBACA55-86AD-239A-4DB7-8C5E2179FF91}" dt="2019-09-08T23:41:41.262" v="290" actId="20577"/>
          <ac:spMkLst>
            <pc:docMk/>
            <pc:sldMk cId="1061080166" sldId="272"/>
            <ac:spMk id="2" creationId="{4326747C-1AE3-40BB-A765-0EAF472EEC19}"/>
          </ac:spMkLst>
        </pc:spChg>
      </pc:sldChg>
      <pc:sldChg chg="modSp">
        <pc:chgData name="Benjamin Payne" userId="S::benpayne@umbc.edu::b61ff11c-ba68-49af-b001-f9f234a6aca3" providerId="AD" clId="Web-{2DBACA55-86AD-239A-4DB7-8C5E2179FF91}" dt="2019-09-08T23:41:37.215" v="289" actId="20577"/>
        <pc:sldMkLst>
          <pc:docMk/>
          <pc:sldMk cId="3857525830" sldId="273"/>
        </pc:sldMkLst>
        <pc:spChg chg="mod">
          <ac:chgData name="Benjamin Payne" userId="S::benpayne@umbc.edu::b61ff11c-ba68-49af-b001-f9f234a6aca3" providerId="AD" clId="Web-{2DBACA55-86AD-239A-4DB7-8C5E2179FF91}" dt="2019-09-08T23:41:37.215" v="289" actId="20577"/>
          <ac:spMkLst>
            <pc:docMk/>
            <pc:sldMk cId="3857525830" sldId="273"/>
            <ac:spMk id="2" creationId="{34DFDCB3-CAF5-4414-AAC2-237EBFF1A7C8}"/>
          </ac:spMkLst>
        </pc:spChg>
      </pc:sldChg>
      <pc:sldChg chg="addSp modSp">
        <pc:chgData name="Benjamin Payne" userId="S::benpayne@umbc.edu::b61ff11c-ba68-49af-b001-f9f234a6aca3" providerId="AD" clId="Web-{2DBACA55-86AD-239A-4DB7-8C5E2179FF91}" dt="2019-09-08T23:38:29.130" v="186" actId="20577"/>
        <pc:sldMkLst>
          <pc:docMk/>
          <pc:sldMk cId="3225482840" sldId="275"/>
        </pc:sldMkLst>
        <pc:spChg chg="mod">
          <ac:chgData name="Benjamin Payne" userId="S::benpayne@umbc.edu::b61ff11c-ba68-49af-b001-f9f234a6aca3" providerId="AD" clId="Web-{2DBACA55-86AD-239A-4DB7-8C5E2179FF91}" dt="2019-09-08T23:37:41.035" v="86" actId="20577"/>
          <ac:spMkLst>
            <pc:docMk/>
            <pc:sldMk cId="3225482840" sldId="275"/>
            <ac:spMk id="3" creationId="{52391DB7-2921-46C7-9676-BD22E978BB8E}"/>
          </ac:spMkLst>
        </pc:spChg>
        <pc:spChg chg="add mod">
          <ac:chgData name="Benjamin Payne" userId="S::benpayne@umbc.edu::b61ff11c-ba68-49af-b001-f9f234a6aca3" providerId="AD" clId="Web-{2DBACA55-86AD-239A-4DB7-8C5E2179FF91}" dt="2019-09-08T23:38:29.130" v="186" actId="20577"/>
          <ac:spMkLst>
            <pc:docMk/>
            <pc:sldMk cId="3225482840" sldId="275"/>
            <ac:spMk id="4" creationId="{CAB415E9-3C4A-4870-9DEE-03A11B89F673}"/>
          </ac:spMkLst>
        </pc:spChg>
      </pc:sldChg>
      <pc:sldChg chg="addSp delSp modSp">
        <pc:chgData name="Benjamin Payne" userId="S::benpayne@umbc.edu::b61ff11c-ba68-49af-b001-f9f234a6aca3" providerId="AD" clId="Web-{2DBACA55-86AD-239A-4DB7-8C5E2179FF91}" dt="2019-09-09T00:00:31.851" v="491" actId="20577"/>
        <pc:sldMkLst>
          <pc:docMk/>
          <pc:sldMk cId="1331750789" sldId="280"/>
        </pc:sldMkLst>
        <pc:spChg chg="mod">
          <ac:chgData name="Benjamin Payne" userId="S::benpayne@umbc.edu::b61ff11c-ba68-49af-b001-f9f234a6aca3" providerId="AD" clId="Web-{2DBACA55-86AD-239A-4DB7-8C5E2179FF91}" dt="2019-09-09T00:00:31.851" v="491" actId="20577"/>
          <ac:spMkLst>
            <pc:docMk/>
            <pc:sldMk cId="1331750789" sldId="280"/>
            <ac:spMk id="3" creationId="{C00090B2-05BF-47E7-A23C-3AF7F85A36FA}"/>
          </ac:spMkLst>
        </pc:spChg>
        <pc:spChg chg="add del mod">
          <ac:chgData name="Benjamin Payne" userId="S::benpayne@umbc.edu::b61ff11c-ba68-49af-b001-f9f234a6aca3" providerId="AD" clId="Web-{2DBACA55-86AD-239A-4DB7-8C5E2179FF91}" dt="2019-09-08T23:57:25.032" v="439"/>
          <ac:spMkLst>
            <pc:docMk/>
            <pc:sldMk cId="1331750789" sldId="280"/>
            <ac:spMk id="4" creationId="{37DA6D03-99E8-4A2C-8F33-E0F077067724}"/>
          </ac:spMkLst>
        </pc:spChg>
      </pc:sldChg>
      <pc:sldChg chg="modSp">
        <pc:chgData name="Benjamin Payne" userId="S::benpayne@umbc.edu::b61ff11c-ba68-49af-b001-f9f234a6aca3" providerId="AD" clId="Web-{2DBACA55-86AD-239A-4DB7-8C5E2179FF91}" dt="2019-09-09T00:06:39.582" v="570" actId="20577"/>
        <pc:sldMkLst>
          <pc:docMk/>
          <pc:sldMk cId="3536852669" sldId="288"/>
        </pc:sldMkLst>
        <pc:spChg chg="mod">
          <ac:chgData name="Benjamin Payne" userId="S::benpayne@umbc.edu::b61ff11c-ba68-49af-b001-f9f234a6aca3" providerId="AD" clId="Web-{2DBACA55-86AD-239A-4DB7-8C5E2179FF91}" dt="2019-09-09T00:06:39.582" v="570" actId="20577"/>
          <ac:spMkLst>
            <pc:docMk/>
            <pc:sldMk cId="3536852669" sldId="288"/>
            <ac:spMk id="3" creationId="{1E522A5D-6FD2-418A-8FB7-BB0261EEF44C}"/>
          </ac:spMkLst>
        </pc:spChg>
      </pc:sldChg>
      <pc:sldChg chg="modSp">
        <pc:chgData name="Benjamin Payne" userId="S::benpayne@umbc.edu::b61ff11c-ba68-49af-b001-f9f234a6aca3" providerId="AD" clId="Web-{2DBACA55-86AD-239A-4DB7-8C5E2179FF91}" dt="2019-09-09T00:04:09.155" v="555" actId="20577"/>
        <pc:sldMkLst>
          <pc:docMk/>
          <pc:sldMk cId="424852263" sldId="289"/>
        </pc:sldMkLst>
        <pc:spChg chg="mod">
          <ac:chgData name="Benjamin Payne" userId="S::benpayne@umbc.edu::b61ff11c-ba68-49af-b001-f9f234a6aca3" providerId="AD" clId="Web-{2DBACA55-86AD-239A-4DB7-8C5E2179FF91}" dt="2019-09-09T00:04:09.155" v="555" actId="20577"/>
          <ac:spMkLst>
            <pc:docMk/>
            <pc:sldMk cId="424852263" sldId="289"/>
            <ac:spMk id="3" creationId="{7ED6391B-A829-4F80-9CA7-8CF03A155B17}"/>
          </ac:spMkLst>
        </pc:spChg>
      </pc:sldChg>
      <pc:sldChg chg="modSp">
        <pc:chgData name="Benjamin Payne" userId="S::benpayne@umbc.edu::b61ff11c-ba68-49af-b001-f9f234a6aca3" providerId="AD" clId="Web-{2DBACA55-86AD-239A-4DB7-8C5E2179FF91}" dt="2019-09-08T23:37:19.862" v="84" actId="20577"/>
        <pc:sldMkLst>
          <pc:docMk/>
          <pc:sldMk cId="3335769272" sldId="297"/>
        </pc:sldMkLst>
        <pc:spChg chg="mod">
          <ac:chgData name="Benjamin Payne" userId="S::benpayne@umbc.edu::b61ff11c-ba68-49af-b001-f9f234a6aca3" providerId="AD" clId="Web-{2DBACA55-86AD-239A-4DB7-8C5E2179FF91}" dt="2019-09-08T23:37:19.862" v="84" actId="20577"/>
          <ac:spMkLst>
            <pc:docMk/>
            <pc:sldMk cId="3335769272" sldId="297"/>
            <ac:spMk id="3" creationId="{0BB8E90A-020C-444C-A863-5F31418E14D7}"/>
          </ac:spMkLst>
        </pc:spChg>
      </pc:sldChg>
      <pc:sldChg chg="modSp">
        <pc:chgData name="Benjamin Payne" userId="S::benpayne@umbc.edu::b61ff11c-ba68-49af-b001-f9f234a6aca3" providerId="AD" clId="Web-{2DBACA55-86AD-239A-4DB7-8C5E2179FF91}" dt="2019-09-09T00:38:44.734" v="637" actId="20577"/>
        <pc:sldMkLst>
          <pc:docMk/>
          <pc:sldMk cId="996778285" sldId="298"/>
        </pc:sldMkLst>
        <pc:spChg chg="mod">
          <ac:chgData name="Benjamin Payne" userId="S::benpayne@umbc.edu::b61ff11c-ba68-49af-b001-f9f234a6aca3" providerId="AD" clId="Web-{2DBACA55-86AD-239A-4DB7-8C5E2179FF91}" dt="2019-09-09T00:38:44.734" v="637" actId="20577"/>
          <ac:spMkLst>
            <pc:docMk/>
            <pc:sldMk cId="996778285" sldId="298"/>
            <ac:spMk id="3" creationId="{17303DE2-E582-41F1-8265-B3BF82710407}"/>
          </ac:spMkLst>
        </pc:spChg>
      </pc:sldChg>
      <pc:sldChg chg="modSp">
        <pc:chgData name="Benjamin Payne" userId="S::benpayne@umbc.edu::b61ff11c-ba68-49af-b001-f9f234a6aca3" providerId="AD" clId="Web-{2DBACA55-86AD-239A-4DB7-8C5E2179FF91}" dt="2019-09-09T00:38:34.936" v="635" actId="20577"/>
        <pc:sldMkLst>
          <pc:docMk/>
          <pc:sldMk cId="615542509" sldId="299"/>
        </pc:sldMkLst>
        <pc:spChg chg="mod">
          <ac:chgData name="Benjamin Payne" userId="S::benpayne@umbc.edu::b61ff11c-ba68-49af-b001-f9f234a6aca3" providerId="AD" clId="Web-{2DBACA55-86AD-239A-4DB7-8C5E2179FF91}" dt="2019-09-09T00:38:34.936" v="635" actId="20577"/>
          <ac:spMkLst>
            <pc:docMk/>
            <pc:sldMk cId="615542509" sldId="299"/>
            <ac:spMk id="3" creationId="{17303DE2-E582-41F1-8265-B3BF82710407}"/>
          </ac:spMkLst>
        </pc:spChg>
      </pc:sldChg>
      <pc:sldChg chg="modSp">
        <pc:chgData name="Benjamin Payne" userId="S::benpayne@umbc.edu::b61ff11c-ba68-49af-b001-f9f234a6aca3" providerId="AD" clId="Web-{2DBACA55-86AD-239A-4DB7-8C5E2179FF91}" dt="2019-09-09T00:03:33.825" v="544" actId="20577"/>
        <pc:sldMkLst>
          <pc:docMk/>
          <pc:sldMk cId="3770351866" sldId="300"/>
        </pc:sldMkLst>
        <pc:spChg chg="mod">
          <ac:chgData name="Benjamin Payne" userId="S::benpayne@umbc.edu::b61ff11c-ba68-49af-b001-f9f234a6aca3" providerId="AD" clId="Web-{2DBACA55-86AD-239A-4DB7-8C5E2179FF91}" dt="2019-09-09T00:03:33.825" v="544" actId="20577"/>
          <ac:spMkLst>
            <pc:docMk/>
            <pc:sldMk cId="3770351866" sldId="300"/>
            <ac:spMk id="3" creationId="{17303DE2-E582-41F1-8265-B3BF82710407}"/>
          </ac:spMkLst>
        </pc:spChg>
      </pc:sldChg>
      <pc:sldChg chg="modSp">
        <pc:chgData name="Benjamin Payne" userId="S::benpayne@umbc.edu::b61ff11c-ba68-49af-b001-f9f234a6aca3" providerId="AD" clId="Web-{2DBACA55-86AD-239A-4DB7-8C5E2179FF91}" dt="2019-09-09T00:38:24.968" v="633" actId="20577"/>
        <pc:sldMkLst>
          <pc:docMk/>
          <pc:sldMk cId="2232215537" sldId="302"/>
        </pc:sldMkLst>
        <pc:spChg chg="mod">
          <ac:chgData name="Benjamin Payne" userId="S::benpayne@umbc.edu::b61ff11c-ba68-49af-b001-f9f234a6aca3" providerId="AD" clId="Web-{2DBACA55-86AD-239A-4DB7-8C5E2179FF91}" dt="2019-09-09T00:38:24.968" v="633" actId="20577"/>
          <ac:spMkLst>
            <pc:docMk/>
            <pc:sldMk cId="2232215537" sldId="302"/>
            <ac:spMk id="3" creationId="{6E3169A7-9645-466F-AD76-9FE3EB5456A9}"/>
          </ac:spMkLst>
        </pc:spChg>
        <pc:spChg chg="mod">
          <ac:chgData name="Benjamin Payne" userId="S::benpayne@umbc.edu::b61ff11c-ba68-49af-b001-f9f234a6aca3" providerId="AD" clId="Web-{2DBACA55-86AD-239A-4DB7-8C5E2179FF91}" dt="2019-09-08T23:44:02.173" v="373" actId="20577"/>
          <ac:spMkLst>
            <pc:docMk/>
            <pc:sldMk cId="2232215537" sldId="302"/>
            <ac:spMk id="5" creationId="{7ABB6B9D-C37B-4BE4-8CAA-C6481E51E9A4}"/>
          </ac:spMkLst>
        </pc:spChg>
      </pc:sldChg>
      <pc:sldChg chg="modSp">
        <pc:chgData name="Benjamin Payne" userId="S::benpayne@umbc.edu::b61ff11c-ba68-49af-b001-f9f234a6aca3" providerId="AD" clId="Web-{2DBACA55-86AD-239A-4DB7-8C5E2179FF91}" dt="2019-09-08T23:56:04.357" v="418" actId="20577"/>
        <pc:sldMkLst>
          <pc:docMk/>
          <pc:sldMk cId="1738015076" sldId="303"/>
        </pc:sldMkLst>
        <pc:spChg chg="mod">
          <ac:chgData name="Benjamin Payne" userId="S::benpayne@umbc.edu::b61ff11c-ba68-49af-b001-f9f234a6aca3" providerId="AD" clId="Web-{2DBACA55-86AD-239A-4DB7-8C5E2179FF91}" dt="2019-09-08T23:56:04.357" v="418" actId="20577"/>
          <ac:spMkLst>
            <pc:docMk/>
            <pc:sldMk cId="1738015076" sldId="303"/>
            <ac:spMk id="3" creationId="{3459A460-5E75-4AA8-8751-0091BA48041B}"/>
          </ac:spMkLst>
        </pc:spChg>
      </pc:sldChg>
      <pc:sldChg chg="modSp">
        <pc:chgData name="Benjamin Payne" userId="S::benpayne@umbc.edu::b61ff11c-ba68-49af-b001-f9f234a6aca3" providerId="AD" clId="Web-{2DBACA55-86AD-239A-4DB7-8C5E2179FF91}" dt="2019-09-08T23:56:40.187" v="426" actId="20577"/>
        <pc:sldMkLst>
          <pc:docMk/>
          <pc:sldMk cId="3606098817" sldId="304"/>
        </pc:sldMkLst>
        <pc:spChg chg="mod">
          <ac:chgData name="Benjamin Payne" userId="S::benpayne@umbc.edu::b61ff11c-ba68-49af-b001-f9f234a6aca3" providerId="AD" clId="Web-{2DBACA55-86AD-239A-4DB7-8C5E2179FF91}" dt="2019-09-08T23:56:40.187" v="426" actId="20577"/>
          <ac:spMkLst>
            <pc:docMk/>
            <pc:sldMk cId="3606098817" sldId="304"/>
            <ac:spMk id="3" creationId="{17303DE2-E582-41F1-8265-B3BF82710407}"/>
          </ac:spMkLst>
        </pc:spChg>
      </pc:sldChg>
      <pc:sldChg chg="addSp modSp">
        <pc:chgData name="Benjamin Payne" userId="S::benpayne@umbc.edu::b61ff11c-ba68-49af-b001-f9f234a6aca3" providerId="AD" clId="Web-{2DBACA55-86AD-239A-4DB7-8C5E2179FF91}" dt="2019-09-09T00:02:58.199" v="532" actId="1076"/>
        <pc:sldMkLst>
          <pc:docMk/>
          <pc:sldMk cId="2626695924" sldId="308"/>
        </pc:sldMkLst>
        <pc:spChg chg="mod">
          <ac:chgData name="Benjamin Payne" userId="S::benpayne@umbc.edu::b61ff11c-ba68-49af-b001-f9f234a6aca3" providerId="AD" clId="Web-{2DBACA55-86AD-239A-4DB7-8C5E2179FF91}" dt="2019-09-09T00:02:54.558" v="531" actId="1076"/>
          <ac:spMkLst>
            <pc:docMk/>
            <pc:sldMk cId="2626695924" sldId="308"/>
            <ac:spMk id="2" creationId="{3C31B766-3101-455F-B593-94CF533BB30F}"/>
          </ac:spMkLst>
        </pc:spChg>
        <pc:spChg chg="mod">
          <ac:chgData name="Benjamin Payne" userId="S::benpayne@umbc.edu::b61ff11c-ba68-49af-b001-f9f234a6aca3" providerId="AD" clId="Web-{2DBACA55-86AD-239A-4DB7-8C5E2179FF91}" dt="2019-09-09T00:02:58.199" v="532" actId="1076"/>
          <ac:spMkLst>
            <pc:docMk/>
            <pc:sldMk cId="2626695924" sldId="308"/>
            <ac:spMk id="3" creationId="{ACFC225E-A0A2-4921-B1EF-719E1A502BA0}"/>
          </ac:spMkLst>
        </pc:spChg>
        <pc:spChg chg="mod">
          <ac:chgData name="Benjamin Payne" userId="S::benpayne@umbc.edu::b61ff11c-ba68-49af-b001-f9f234a6aca3" providerId="AD" clId="Web-{2DBACA55-86AD-239A-4DB7-8C5E2179FF91}" dt="2019-09-09T00:02:48.965" v="528" actId="20577"/>
          <ac:spMkLst>
            <pc:docMk/>
            <pc:sldMk cId="2626695924" sldId="308"/>
            <ac:spMk id="4" creationId="{075EDCB2-1A32-4003-AB79-A226E74A1ECE}"/>
          </ac:spMkLst>
        </pc:spChg>
        <pc:spChg chg="add mod">
          <ac:chgData name="Benjamin Payne" userId="S::benpayne@umbc.edu::b61ff11c-ba68-49af-b001-f9f234a6aca3" providerId="AD" clId="Web-{2DBACA55-86AD-239A-4DB7-8C5E2179FF91}" dt="2019-09-09T00:01:53.322" v="513" actId="1076"/>
          <ac:spMkLst>
            <pc:docMk/>
            <pc:sldMk cId="2626695924" sldId="308"/>
            <ac:spMk id="5" creationId="{69EC4AC2-7B21-4A7C-95BF-4CF675BFDD64}"/>
          </ac:spMkLst>
        </pc:spChg>
        <pc:spChg chg="mod">
          <ac:chgData name="Benjamin Payne" userId="S::benpayne@umbc.edu::b61ff11c-ba68-49af-b001-f9f234a6aca3" providerId="AD" clId="Web-{2DBACA55-86AD-239A-4DB7-8C5E2179FF91}" dt="2019-09-09T00:02:39.214" v="525" actId="20577"/>
          <ac:spMkLst>
            <pc:docMk/>
            <pc:sldMk cId="2626695924" sldId="308"/>
            <ac:spMk id="6" creationId="{3030A901-0697-46E8-9842-E59A0F52E183}"/>
          </ac:spMkLst>
        </pc:spChg>
        <pc:spChg chg="mod">
          <ac:chgData name="Benjamin Payne" userId="S::benpayne@umbc.edu::b61ff11c-ba68-49af-b001-f9f234a6aca3" providerId="AD" clId="Web-{2DBACA55-86AD-239A-4DB7-8C5E2179FF91}" dt="2019-09-09T00:02:52.527" v="530" actId="20577"/>
          <ac:spMkLst>
            <pc:docMk/>
            <pc:sldMk cId="2626695924" sldId="308"/>
            <ac:spMk id="8" creationId="{DB656B2D-34BF-4FB7-AA2B-37659339BF1F}"/>
          </ac:spMkLst>
        </pc:spChg>
      </pc:sldChg>
      <pc:sldChg chg="modSp">
        <pc:chgData name="Benjamin Payne" userId="S::benpayne@umbc.edu::b61ff11c-ba68-49af-b001-f9f234a6aca3" providerId="AD" clId="Web-{2DBACA55-86AD-239A-4DB7-8C5E2179FF91}" dt="2019-09-09T00:06:55.973" v="577" actId="20577"/>
        <pc:sldMkLst>
          <pc:docMk/>
          <pc:sldMk cId="1978252406" sldId="309"/>
        </pc:sldMkLst>
        <pc:spChg chg="mod">
          <ac:chgData name="Benjamin Payne" userId="S::benpayne@umbc.edu::b61ff11c-ba68-49af-b001-f9f234a6aca3" providerId="AD" clId="Web-{2DBACA55-86AD-239A-4DB7-8C5E2179FF91}" dt="2019-09-09T00:06:55.973" v="577" actId="20577"/>
          <ac:spMkLst>
            <pc:docMk/>
            <pc:sldMk cId="1978252406" sldId="309"/>
            <ac:spMk id="3" creationId="{1DCE4885-8917-42B5-B639-03D197704896}"/>
          </ac:spMkLst>
        </pc:spChg>
      </pc:sldChg>
      <pc:sldChg chg="addSp modSp">
        <pc:chgData name="Benjamin Payne" userId="S::benpayne@umbc.edu::b61ff11c-ba68-49af-b001-f9f234a6aca3" providerId="AD" clId="Web-{2DBACA55-86AD-239A-4DB7-8C5E2179FF91}" dt="2019-09-08T23:39:16.398" v="239" actId="14100"/>
        <pc:sldMkLst>
          <pc:docMk/>
          <pc:sldMk cId="3649231302" sldId="310"/>
        </pc:sldMkLst>
        <pc:spChg chg="mod">
          <ac:chgData name="Benjamin Payne" userId="S::benpayne@umbc.edu::b61ff11c-ba68-49af-b001-f9f234a6aca3" providerId="AD" clId="Web-{2DBACA55-86AD-239A-4DB7-8C5E2179FF91}" dt="2019-09-08T23:38:55.928" v="189" actId="14100"/>
          <ac:spMkLst>
            <pc:docMk/>
            <pc:sldMk cId="3649231302" sldId="310"/>
            <ac:spMk id="2" creationId="{7FDCE367-1AE7-4028-95C5-A316D5FC3CCA}"/>
          </ac:spMkLst>
        </pc:spChg>
        <pc:spChg chg="add mod">
          <ac:chgData name="Benjamin Payne" userId="S::benpayne@umbc.edu::b61ff11c-ba68-49af-b001-f9f234a6aca3" providerId="AD" clId="Web-{2DBACA55-86AD-239A-4DB7-8C5E2179FF91}" dt="2019-09-08T23:39:16.398" v="239" actId="14100"/>
          <ac:spMkLst>
            <pc:docMk/>
            <pc:sldMk cId="3649231302" sldId="310"/>
            <ac:spMk id="4" creationId="{7009DD63-8D14-47AE-ACD0-51F137D51B89}"/>
          </ac:spMkLst>
        </pc:spChg>
        <pc:picChg chg="mod">
          <ac:chgData name="Benjamin Payne" userId="S::benpayne@umbc.edu::b61ff11c-ba68-49af-b001-f9f234a6aca3" providerId="AD" clId="Web-{2DBACA55-86AD-239A-4DB7-8C5E2179FF91}" dt="2019-09-08T23:38:59.850" v="190" actId="14100"/>
          <ac:picMkLst>
            <pc:docMk/>
            <pc:sldMk cId="3649231302" sldId="310"/>
            <ac:picMk id="3" creationId="{DE515E6E-5AC6-4A0D-B350-AAA9AF98934E}"/>
          </ac:picMkLst>
        </pc:picChg>
      </pc:sldChg>
      <pc:sldChg chg="addSp modSp">
        <pc:chgData name="Benjamin Payne" userId="S::benpayne@umbc.edu::b61ff11c-ba68-49af-b001-f9f234a6aca3" providerId="AD" clId="Web-{2DBACA55-86AD-239A-4DB7-8C5E2179FF91}" dt="2019-09-09T00:06:08.471" v="567" actId="1076"/>
        <pc:sldMkLst>
          <pc:docMk/>
          <pc:sldMk cId="3452100331" sldId="313"/>
        </pc:sldMkLst>
        <pc:spChg chg="mod">
          <ac:chgData name="Benjamin Payne" userId="S::benpayne@umbc.edu::b61ff11c-ba68-49af-b001-f9f234a6aca3" providerId="AD" clId="Web-{2DBACA55-86AD-239A-4DB7-8C5E2179FF91}" dt="2019-09-09T00:05:38.455" v="563" actId="20577"/>
          <ac:spMkLst>
            <pc:docMk/>
            <pc:sldMk cId="3452100331" sldId="313"/>
            <ac:spMk id="3" creationId="{BADFC45E-B980-483B-BF1C-82EA805AA74D}"/>
          </ac:spMkLst>
        </pc:spChg>
        <pc:picChg chg="add mod">
          <ac:chgData name="Benjamin Payne" userId="S::benpayne@umbc.edu::b61ff11c-ba68-49af-b001-f9f234a6aca3" providerId="AD" clId="Web-{2DBACA55-86AD-239A-4DB7-8C5E2179FF91}" dt="2019-09-09T00:06:08.471" v="567" actId="1076"/>
          <ac:picMkLst>
            <pc:docMk/>
            <pc:sldMk cId="3452100331" sldId="313"/>
            <ac:picMk id="4" creationId="{E7A48581-BE50-46B8-9B06-2A0660B9CEC9}"/>
          </ac:picMkLst>
        </pc:picChg>
      </pc:sldChg>
      <pc:sldChg chg="addSp delSp modSp add replId">
        <pc:chgData name="Benjamin Payne" userId="S::benpayne@umbc.edu::b61ff11c-ba68-49af-b001-f9f234a6aca3" providerId="AD" clId="Web-{2DBACA55-86AD-239A-4DB7-8C5E2179FF91}" dt="2019-09-08T23:43:04.124" v="322" actId="20577"/>
        <pc:sldMkLst>
          <pc:docMk/>
          <pc:sldMk cId="519274585" sldId="314"/>
        </pc:sldMkLst>
        <pc:spChg chg="add del mod">
          <ac:chgData name="Benjamin Payne" userId="S::benpayne@umbc.edu::b61ff11c-ba68-49af-b001-f9f234a6aca3" providerId="AD" clId="Web-{2DBACA55-86AD-239A-4DB7-8C5E2179FF91}" dt="2019-09-08T23:42:28.326" v="308"/>
          <ac:spMkLst>
            <pc:docMk/>
            <pc:sldMk cId="519274585" sldId="314"/>
            <ac:spMk id="3" creationId="{8AAE8935-DE8A-4E4C-9311-37026327E8E3}"/>
          </ac:spMkLst>
        </pc:spChg>
        <pc:spChg chg="mod">
          <ac:chgData name="Benjamin Payne" userId="S::benpayne@umbc.edu::b61ff11c-ba68-49af-b001-f9f234a6aca3" providerId="AD" clId="Web-{2DBACA55-86AD-239A-4DB7-8C5E2179FF91}" dt="2019-09-08T23:43:04.124" v="322" actId="20577"/>
          <ac:spMkLst>
            <pc:docMk/>
            <pc:sldMk cId="519274585" sldId="314"/>
            <ac:spMk id="99" creationId="{00000000-0000-0000-0000-000000000000}"/>
          </ac:spMkLst>
        </pc:spChg>
        <pc:spChg chg="del">
          <ac:chgData name="Benjamin Payne" userId="S::benpayne@umbc.edu::b61ff11c-ba68-49af-b001-f9f234a6aca3" providerId="AD" clId="Web-{2DBACA55-86AD-239A-4DB7-8C5E2179FF91}" dt="2019-09-08T23:42:14.138" v="303"/>
          <ac:spMkLst>
            <pc:docMk/>
            <pc:sldMk cId="519274585" sldId="314"/>
            <ac:spMk id="100" creationId="{00000000-0000-0000-0000-000000000000}"/>
          </ac:spMkLst>
        </pc:spChg>
        <pc:spChg chg="del">
          <ac:chgData name="Benjamin Payne" userId="S::benpayne@umbc.edu::b61ff11c-ba68-49af-b001-f9f234a6aca3" providerId="AD" clId="Web-{2DBACA55-86AD-239A-4DB7-8C5E2179FF91}" dt="2019-09-08T23:42:12.372" v="302"/>
          <ac:spMkLst>
            <pc:docMk/>
            <pc:sldMk cId="519274585" sldId="314"/>
            <ac:spMk id="104" creationId="{00000000-0000-0000-0000-000000000000}"/>
          </ac:spMkLst>
        </pc:spChg>
        <pc:spChg chg="mod">
          <ac:chgData name="Benjamin Payne" userId="S::benpayne@umbc.edu::b61ff11c-ba68-49af-b001-f9f234a6aca3" providerId="AD" clId="Web-{2DBACA55-86AD-239A-4DB7-8C5E2179FF91}" dt="2019-09-08T23:42:42.639" v="312" actId="1076"/>
          <ac:spMkLst>
            <pc:docMk/>
            <pc:sldMk cId="519274585" sldId="314"/>
            <ac:spMk id="105" creationId="{00000000-0000-0000-0000-000000000000}"/>
          </ac:spMkLst>
        </pc:spChg>
        <pc:picChg chg="mod">
          <ac:chgData name="Benjamin Payne" userId="S::benpayne@umbc.edu::b61ff11c-ba68-49af-b001-f9f234a6aca3" providerId="AD" clId="Web-{2DBACA55-86AD-239A-4DB7-8C5E2179FF91}" dt="2019-09-08T23:42:35.873" v="310" actId="1076"/>
          <ac:picMkLst>
            <pc:docMk/>
            <pc:sldMk cId="519274585" sldId="314"/>
            <ac:picMk id="101" creationId="{00000000-0000-0000-0000-000000000000}"/>
          </ac:picMkLst>
        </pc:picChg>
        <pc:picChg chg="mod">
          <ac:chgData name="Benjamin Payne" userId="S::benpayne@umbc.edu::b61ff11c-ba68-49af-b001-f9f234a6aca3" providerId="AD" clId="Web-{2DBACA55-86AD-239A-4DB7-8C5E2179FF91}" dt="2019-09-08T23:42:32.217" v="309" actId="1076"/>
          <ac:picMkLst>
            <pc:docMk/>
            <pc:sldMk cId="519274585" sldId="314"/>
            <ac:picMk id="102" creationId="{00000000-0000-0000-0000-000000000000}"/>
          </ac:picMkLst>
        </pc:picChg>
        <pc:picChg chg="del">
          <ac:chgData name="Benjamin Payne" userId="S::benpayne@umbc.edu::b61ff11c-ba68-49af-b001-f9f234a6aca3" providerId="AD" clId="Web-{2DBACA55-86AD-239A-4DB7-8C5E2179FF91}" dt="2019-09-08T23:42:10.685" v="301"/>
          <ac:picMkLst>
            <pc:docMk/>
            <pc:sldMk cId="519274585" sldId="314"/>
            <ac:picMk id="103" creationId="{00000000-0000-0000-0000-000000000000}"/>
          </ac:picMkLst>
        </pc:picChg>
      </pc:sldChg>
    </pc:docChg>
  </pc:docChgLst>
  <pc:docChgLst>
    <pc:chgData name="Benjamin Payne" userId="S::benpayne@umbc.edu::b61ff11c-ba68-49af-b001-f9f234a6aca3" providerId="AD" clId="Web-{1894E85C-93D1-03C7-26D7-62E227F1C6ED}"/>
    <pc:docChg chg="addSld modSld">
      <pc:chgData name="Benjamin Payne" userId="S::benpayne@umbc.edu::b61ff11c-ba68-49af-b001-f9f234a6aca3" providerId="AD" clId="Web-{1894E85C-93D1-03C7-26D7-62E227F1C6ED}" dt="2019-09-08T03:17:02.200" v="98" actId="20577"/>
      <pc:docMkLst>
        <pc:docMk/>
      </pc:docMkLst>
      <pc:sldChg chg="modSp">
        <pc:chgData name="Benjamin Payne" userId="S::benpayne@umbc.edu::b61ff11c-ba68-49af-b001-f9f234a6aca3" providerId="AD" clId="Web-{1894E85C-93D1-03C7-26D7-62E227F1C6ED}" dt="2019-09-08T03:17:02.200" v="98" actId="20577"/>
        <pc:sldMkLst>
          <pc:docMk/>
          <pc:sldMk cId="3225482840" sldId="275"/>
        </pc:sldMkLst>
        <pc:spChg chg="mod">
          <ac:chgData name="Benjamin Payne" userId="S::benpayne@umbc.edu::b61ff11c-ba68-49af-b001-f9f234a6aca3" providerId="AD" clId="Web-{1894E85C-93D1-03C7-26D7-62E227F1C6ED}" dt="2019-09-08T03:17:02.200" v="98" actId="20577"/>
          <ac:spMkLst>
            <pc:docMk/>
            <pc:sldMk cId="3225482840" sldId="275"/>
            <ac:spMk id="3" creationId="{52391DB7-2921-46C7-9676-BD22E978BB8E}"/>
          </ac:spMkLst>
        </pc:spChg>
      </pc:sldChg>
      <pc:sldChg chg="addSp modSp new">
        <pc:chgData name="Benjamin Payne" userId="S::benpayne@umbc.edu::b61ff11c-ba68-49af-b001-f9f234a6aca3" providerId="AD" clId="Web-{1894E85C-93D1-03C7-26D7-62E227F1C6ED}" dt="2019-09-08T03:10:57.090" v="90" actId="20577"/>
        <pc:sldMkLst>
          <pc:docMk/>
          <pc:sldMk cId="3649231302" sldId="310"/>
        </pc:sldMkLst>
        <pc:spChg chg="mod">
          <ac:chgData name="Benjamin Payne" userId="S::benpayne@umbc.edu::b61ff11c-ba68-49af-b001-f9f234a6aca3" providerId="AD" clId="Web-{1894E85C-93D1-03C7-26D7-62E227F1C6ED}" dt="2019-09-08T03:10:57.090" v="90" actId="20577"/>
          <ac:spMkLst>
            <pc:docMk/>
            <pc:sldMk cId="3649231302" sldId="310"/>
            <ac:spMk id="2" creationId="{7FDCE367-1AE7-4028-95C5-A316D5FC3CCA}"/>
          </ac:spMkLst>
        </pc:spChg>
        <pc:spChg chg="add mod">
          <ac:chgData name="Benjamin Payne" userId="S::benpayne@umbc.edu::b61ff11c-ba68-49af-b001-f9f234a6aca3" providerId="AD" clId="Web-{1894E85C-93D1-03C7-26D7-62E227F1C6ED}" dt="2019-09-08T03:10:30.278" v="73" actId="1076"/>
          <ac:spMkLst>
            <pc:docMk/>
            <pc:sldMk cId="3649231302" sldId="310"/>
            <ac:spMk id="5" creationId="{9D216827-A62B-4197-B15F-5B6863369913}"/>
          </ac:spMkLst>
        </pc:spChg>
        <pc:picChg chg="add mod">
          <ac:chgData name="Benjamin Payne" userId="S::benpayne@umbc.edu::b61ff11c-ba68-49af-b001-f9f234a6aca3" providerId="AD" clId="Web-{1894E85C-93D1-03C7-26D7-62E227F1C6ED}" dt="2019-09-08T03:10:07.715" v="63" actId="1076"/>
          <ac:picMkLst>
            <pc:docMk/>
            <pc:sldMk cId="3649231302" sldId="310"/>
            <ac:picMk id="3" creationId="{DE515E6E-5AC6-4A0D-B350-AAA9AF98934E}"/>
          </ac:picMkLst>
        </pc:picChg>
      </pc:sldChg>
      <pc:sldChg chg="addSp modSp new">
        <pc:chgData name="Benjamin Payne" userId="S::benpayne@umbc.edu::b61ff11c-ba68-49af-b001-f9f234a6aca3" providerId="AD" clId="Web-{1894E85C-93D1-03C7-26D7-62E227F1C6ED}" dt="2019-09-08T03:10:43.340" v="79" actId="20577"/>
        <pc:sldMkLst>
          <pc:docMk/>
          <pc:sldMk cId="1228194894" sldId="311"/>
        </pc:sldMkLst>
        <pc:spChg chg="mod">
          <ac:chgData name="Benjamin Payne" userId="S::benpayne@umbc.edu::b61ff11c-ba68-49af-b001-f9f234a6aca3" providerId="AD" clId="Web-{1894E85C-93D1-03C7-26D7-62E227F1C6ED}" dt="2019-09-08T03:10:43.340" v="79" actId="20577"/>
          <ac:spMkLst>
            <pc:docMk/>
            <pc:sldMk cId="1228194894" sldId="311"/>
            <ac:spMk id="2" creationId="{9834E391-9DC3-4C8D-95F3-7F0E0BE55068}"/>
          </ac:spMkLst>
        </pc:spChg>
        <pc:picChg chg="add mod">
          <ac:chgData name="Benjamin Payne" userId="S::benpayne@umbc.edu::b61ff11c-ba68-49af-b001-f9f234a6aca3" providerId="AD" clId="Web-{1894E85C-93D1-03C7-26D7-62E227F1C6ED}" dt="2019-09-08T03:09:11.402" v="30" actId="1076"/>
          <ac:picMkLst>
            <pc:docMk/>
            <pc:sldMk cId="1228194894" sldId="311"/>
            <ac:picMk id="3" creationId="{C308AB1C-A141-49AE-82C0-77C1E8FFA82B}"/>
          </ac:picMkLst>
        </pc:picChg>
      </pc:sldChg>
    </pc:docChg>
  </pc:docChgLst>
  <pc:docChgLst>
    <pc:chgData name="Benjamin Payne" userId="S::benpayne@umbc.edu::b61ff11c-ba68-49af-b001-f9f234a6aca3" providerId="AD" clId="Web-{D949F9C3-B18F-0CA2-C2A4-3066DD4CAD04}"/>
    <pc:docChg chg="addSld modSld sldOrd">
      <pc:chgData name="Benjamin Payne" userId="S::benpayne@umbc.edu::b61ff11c-ba68-49af-b001-f9f234a6aca3" providerId="AD" clId="Web-{D949F9C3-B18F-0CA2-C2A4-3066DD4CAD04}" dt="2019-09-10T01:50:40.903" v="419" actId="1076"/>
      <pc:docMkLst>
        <pc:docMk/>
      </pc:docMkLst>
      <pc:sldChg chg="modSp">
        <pc:chgData name="Benjamin Payne" userId="S::benpayne@umbc.edu::b61ff11c-ba68-49af-b001-f9f234a6aca3" providerId="AD" clId="Web-{D949F9C3-B18F-0CA2-C2A4-3066DD4CAD04}" dt="2019-09-10T01:32:41.615" v="98" actId="20577"/>
        <pc:sldMkLst>
          <pc:docMk/>
          <pc:sldMk cId="1331750789" sldId="280"/>
        </pc:sldMkLst>
        <pc:spChg chg="mod">
          <ac:chgData name="Benjamin Payne" userId="S::benpayne@umbc.edu::b61ff11c-ba68-49af-b001-f9f234a6aca3" providerId="AD" clId="Web-{D949F9C3-B18F-0CA2-C2A4-3066DD4CAD04}" dt="2019-09-10T01:32:41.615" v="98" actId="20577"/>
          <ac:spMkLst>
            <pc:docMk/>
            <pc:sldMk cId="1331750789" sldId="280"/>
            <ac:spMk id="3" creationId="{C00090B2-05BF-47E7-A23C-3AF7F85A36FA}"/>
          </ac:spMkLst>
        </pc:spChg>
      </pc:sldChg>
      <pc:sldChg chg="modSp">
        <pc:chgData name="Benjamin Payne" userId="S::benpayne@umbc.edu::b61ff11c-ba68-49af-b001-f9f234a6aca3" providerId="AD" clId="Web-{D949F9C3-B18F-0CA2-C2A4-3066DD4CAD04}" dt="2019-09-10T01:35:42.356" v="112" actId="20577"/>
        <pc:sldMkLst>
          <pc:docMk/>
          <pc:sldMk cId="3665523125" sldId="312"/>
        </pc:sldMkLst>
        <pc:spChg chg="mod">
          <ac:chgData name="Benjamin Payne" userId="S::benpayne@umbc.edu::b61ff11c-ba68-49af-b001-f9f234a6aca3" providerId="AD" clId="Web-{D949F9C3-B18F-0CA2-C2A4-3066DD4CAD04}" dt="2019-09-10T01:35:42.356" v="112" actId="20577"/>
          <ac:spMkLst>
            <pc:docMk/>
            <pc:sldMk cId="3665523125" sldId="312"/>
            <ac:spMk id="3" creationId="{16537DD2-170A-4B58-884D-0CA25D452874}"/>
          </ac:spMkLst>
        </pc:spChg>
      </pc:sldChg>
      <pc:sldChg chg="modSp ord">
        <pc:chgData name="Benjamin Payne" userId="S::benpayne@umbc.edu::b61ff11c-ba68-49af-b001-f9f234a6aca3" providerId="AD" clId="Web-{D949F9C3-B18F-0CA2-C2A4-3066DD4CAD04}" dt="2019-09-10T01:30:00.125" v="53" actId="20577"/>
        <pc:sldMkLst>
          <pc:docMk/>
          <pc:sldMk cId="1883676134" sldId="318"/>
        </pc:sldMkLst>
        <pc:spChg chg="mod">
          <ac:chgData name="Benjamin Payne" userId="S::benpayne@umbc.edu::b61ff11c-ba68-49af-b001-f9f234a6aca3" providerId="AD" clId="Web-{D949F9C3-B18F-0CA2-C2A4-3066DD4CAD04}" dt="2019-09-10T01:29:01.310" v="27" actId="14100"/>
          <ac:spMkLst>
            <pc:docMk/>
            <pc:sldMk cId="1883676134" sldId="318"/>
            <ac:spMk id="2" creationId="{59C7CDBB-48D3-4F8F-8925-19E44A93DF6F}"/>
          </ac:spMkLst>
        </pc:spChg>
        <pc:spChg chg="mod">
          <ac:chgData name="Benjamin Payne" userId="S::benpayne@umbc.edu::b61ff11c-ba68-49af-b001-f9f234a6aca3" providerId="AD" clId="Web-{D949F9C3-B18F-0CA2-C2A4-3066DD4CAD04}" dt="2019-09-10T01:30:00.125" v="53" actId="20577"/>
          <ac:spMkLst>
            <pc:docMk/>
            <pc:sldMk cId="1883676134" sldId="318"/>
            <ac:spMk id="3" creationId="{0134D652-7E36-485D-93F1-0843DA493567}"/>
          </ac:spMkLst>
        </pc:spChg>
      </pc:sldChg>
      <pc:sldChg chg="modSp">
        <pc:chgData name="Benjamin Payne" userId="S::benpayne@umbc.edu::b61ff11c-ba68-49af-b001-f9f234a6aca3" providerId="AD" clId="Web-{D949F9C3-B18F-0CA2-C2A4-3066DD4CAD04}" dt="2019-09-10T01:30:59.908" v="87" actId="20577"/>
        <pc:sldMkLst>
          <pc:docMk/>
          <pc:sldMk cId="3961758682" sldId="319"/>
        </pc:sldMkLst>
        <pc:spChg chg="mod">
          <ac:chgData name="Benjamin Payne" userId="S::benpayne@umbc.edu::b61ff11c-ba68-49af-b001-f9f234a6aca3" providerId="AD" clId="Web-{D949F9C3-B18F-0CA2-C2A4-3066DD4CAD04}" dt="2019-09-10T01:30:35.360" v="66" actId="20577"/>
          <ac:spMkLst>
            <pc:docMk/>
            <pc:sldMk cId="3961758682" sldId="319"/>
            <ac:spMk id="2" creationId="{F477DB71-9FCA-4B6F-887A-B43EEC7329A3}"/>
          </ac:spMkLst>
        </pc:spChg>
        <pc:spChg chg="mod">
          <ac:chgData name="Benjamin Payne" userId="S::benpayne@umbc.edu::b61ff11c-ba68-49af-b001-f9f234a6aca3" providerId="AD" clId="Web-{D949F9C3-B18F-0CA2-C2A4-3066DD4CAD04}" dt="2019-09-10T01:30:59.908" v="87" actId="20577"/>
          <ac:spMkLst>
            <pc:docMk/>
            <pc:sldMk cId="3961758682" sldId="319"/>
            <ac:spMk id="3" creationId="{915F5423-8D8C-4D65-A3CC-1B890061C2B3}"/>
          </ac:spMkLst>
        </pc:spChg>
      </pc:sldChg>
      <pc:sldChg chg="addSp modSp">
        <pc:chgData name="Benjamin Payne" userId="S::benpayne@umbc.edu::b61ff11c-ba68-49af-b001-f9f234a6aca3" providerId="AD" clId="Web-{D949F9C3-B18F-0CA2-C2A4-3066DD4CAD04}" dt="2019-09-10T01:50:09.042" v="395" actId="14100"/>
        <pc:sldMkLst>
          <pc:docMk/>
          <pc:sldMk cId="2814726511" sldId="320"/>
        </pc:sldMkLst>
        <pc:spChg chg="mod">
          <ac:chgData name="Benjamin Payne" userId="S::benpayne@umbc.edu::b61ff11c-ba68-49af-b001-f9f234a6aca3" providerId="AD" clId="Web-{D949F9C3-B18F-0CA2-C2A4-3066DD4CAD04}" dt="2019-09-10T01:47:23.724" v="355" actId="20577"/>
          <ac:spMkLst>
            <pc:docMk/>
            <pc:sldMk cId="2814726511" sldId="320"/>
            <ac:spMk id="3" creationId="{F93109BF-64F5-4728-8A26-A3482CEE4AAC}"/>
          </ac:spMkLst>
        </pc:spChg>
        <pc:spChg chg="add mod">
          <ac:chgData name="Benjamin Payne" userId="S::benpayne@umbc.edu::b61ff11c-ba68-49af-b001-f9f234a6aca3" providerId="AD" clId="Web-{D949F9C3-B18F-0CA2-C2A4-3066DD4CAD04}" dt="2019-09-10T01:50:09.042" v="395" actId="14100"/>
          <ac:spMkLst>
            <pc:docMk/>
            <pc:sldMk cId="2814726511" sldId="320"/>
            <ac:spMk id="4" creationId="{C4FC29BC-1863-475D-94BB-FB778FEACE23}"/>
          </ac:spMkLst>
        </pc:spChg>
      </pc:sldChg>
      <pc:sldChg chg="addSp delSp modSp new">
        <pc:chgData name="Benjamin Payne" userId="S::benpayne@umbc.edu::b61ff11c-ba68-49af-b001-f9f234a6aca3" providerId="AD" clId="Web-{D949F9C3-B18F-0CA2-C2A4-3066DD4CAD04}" dt="2019-09-10T01:50:40.903" v="419" actId="1076"/>
        <pc:sldMkLst>
          <pc:docMk/>
          <pc:sldMk cId="2694607601" sldId="321"/>
        </pc:sldMkLst>
        <pc:spChg chg="mod">
          <ac:chgData name="Benjamin Payne" userId="S::benpayne@umbc.edu::b61ff11c-ba68-49af-b001-f9f234a6aca3" providerId="AD" clId="Web-{D949F9C3-B18F-0CA2-C2A4-3066DD4CAD04}" dt="2019-09-10T01:48:24.445" v="377" actId="20577"/>
          <ac:spMkLst>
            <pc:docMk/>
            <pc:sldMk cId="2694607601" sldId="321"/>
            <ac:spMk id="2" creationId="{65906EF7-FB1A-40F0-AC77-0685999A936A}"/>
          </ac:spMkLst>
        </pc:spChg>
        <pc:spChg chg="del mod">
          <ac:chgData name="Benjamin Payne" userId="S::benpayne@umbc.edu::b61ff11c-ba68-49af-b001-f9f234a6aca3" providerId="AD" clId="Web-{D949F9C3-B18F-0CA2-C2A4-3066DD4CAD04}" dt="2019-09-10T01:47:29.787" v="358"/>
          <ac:spMkLst>
            <pc:docMk/>
            <pc:sldMk cId="2694607601" sldId="321"/>
            <ac:spMk id="3" creationId="{EF6C37B4-BEDF-4145-8FC3-E2FBC3274199}"/>
          </ac:spMkLst>
        </pc:spChg>
        <pc:spChg chg="add mod">
          <ac:chgData name="Benjamin Payne" userId="S::benpayne@umbc.edu::b61ff11c-ba68-49af-b001-f9f234a6aca3" providerId="AD" clId="Web-{D949F9C3-B18F-0CA2-C2A4-3066DD4CAD04}" dt="2019-09-10T01:50:40.903" v="419" actId="1076"/>
          <ac:spMkLst>
            <pc:docMk/>
            <pc:sldMk cId="2694607601" sldId="321"/>
            <ac:spMk id="6" creationId="{8A279260-F999-4DA9-9ED8-B2F6DEFF3647}"/>
          </ac:spMkLst>
        </pc:spChg>
        <pc:picChg chg="add mod">
          <ac:chgData name="Benjamin Payne" userId="S::benpayne@umbc.edu::b61ff11c-ba68-49af-b001-f9f234a6aca3" providerId="AD" clId="Web-{D949F9C3-B18F-0CA2-C2A4-3066DD4CAD04}" dt="2019-09-10T01:48:01.538" v="363" actId="1076"/>
          <ac:picMkLst>
            <pc:docMk/>
            <pc:sldMk cId="2694607601" sldId="321"/>
            <ac:picMk id="4" creationId="{0E2B0D5F-C440-4FE8-956B-151A49CAF7B0}"/>
          </ac:picMkLst>
        </pc:picChg>
      </pc:sldChg>
      <pc:sldChg chg="addSp delSp modSp new">
        <pc:chgData name="Benjamin Payne" userId="S::benpayne@umbc.edu::b61ff11c-ba68-49af-b001-f9f234a6aca3" providerId="AD" clId="Web-{D949F9C3-B18F-0CA2-C2A4-3066DD4CAD04}" dt="2019-09-10T01:50:26.387" v="407" actId="20577"/>
        <pc:sldMkLst>
          <pc:docMk/>
          <pc:sldMk cId="3858025357" sldId="322"/>
        </pc:sldMkLst>
        <pc:spChg chg="mod">
          <ac:chgData name="Benjamin Payne" userId="S::benpayne@umbc.edu::b61ff11c-ba68-49af-b001-f9f234a6aca3" providerId="AD" clId="Web-{D949F9C3-B18F-0CA2-C2A4-3066DD4CAD04}" dt="2019-09-10T01:49:29.713" v="384" actId="20577"/>
          <ac:spMkLst>
            <pc:docMk/>
            <pc:sldMk cId="3858025357" sldId="322"/>
            <ac:spMk id="2" creationId="{FA67ED7A-3918-405D-B9E6-6550EEAA5528}"/>
          </ac:spMkLst>
        </pc:spChg>
        <pc:spChg chg="del">
          <ac:chgData name="Benjamin Payne" userId="S::benpayne@umbc.edu::b61ff11c-ba68-49af-b001-f9f234a6aca3" providerId="AD" clId="Web-{D949F9C3-B18F-0CA2-C2A4-3066DD4CAD04}" dt="2019-09-10T01:49:00.290" v="379"/>
          <ac:spMkLst>
            <pc:docMk/>
            <pc:sldMk cId="3858025357" sldId="322"/>
            <ac:spMk id="3" creationId="{BD56DDFA-F7EA-4A66-A0B3-0505C32B2014}"/>
          </ac:spMkLst>
        </pc:spChg>
        <pc:spChg chg="add mod">
          <ac:chgData name="Benjamin Payne" userId="S::benpayne@umbc.edu::b61ff11c-ba68-49af-b001-f9f234a6aca3" providerId="AD" clId="Web-{D949F9C3-B18F-0CA2-C2A4-3066DD4CAD04}" dt="2019-09-10T01:50:26.387" v="407" actId="20577"/>
          <ac:spMkLst>
            <pc:docMk/>
            <pc:sldMk cId="3858025357" sldId="322"/>
            <ac:spMk id="6" creationId="{760CBCD3-2FF1-4B6E-BD62-6F24A449FE7F}"/>
          </ac:spMkLst>
        </pc:spChg>
        <pc:picChg chg="add mod">
          <ac:chgData name="Benjamin Payne" userId="S::benpayne@umbc.edu::b61ff11c-ba68-49af-b001-f9f234a6aca3" providerId="AD" clId="Web-{D949F9C3-B18F-0CA2-C2A4-3066DD4CAD04}" dt="2019-09-10T01:49:37.291" v="385" actId="1076"/>
          <ac:picMkLst>
            <pc:docMk/>
            <pc:sldMk cId="3858025357" sldId="322"/>
            <ac:picMk id="4" creationId="{FAA589C8-65F8-424A-9BD6-483CB6D75378}"/>
          </ac:picMkLst>
        </pc:picChg>
      </pc:sldChg>
    </pc:docChg>
  </pc:docChgLst>
  <pc:docChgLst>
    <pc:chgData name="Benjamin Payne" userId="S::benpayne@umbc.edu::b61ff11c-ba68-49af-b001-f9f234a6aca3" providerId="AD" clId="Web-{B18DDCD5-CF98-9BCB-F1BA-A12711BAB435}"/>
    <pc:docChg chg="addSld delSld modSld sldOrd">
      <pc:chgData name="Benjamin Payne" userId="S::benpayne@umbc.edu::b61ff11c-ba68-49af-b001-f9f234a6aca3" providerId="AD" clId="Web-{B18DDCD5-CF98-9BCB-F1BA-A12711BAB435}" dt="2019-08-23T02:03:38.117" v="533"/>
      <pc:docMkLst>
        <pc:docMk/>
      </pc:docMkLst>
      <pc:sldChg chg="addSp modSp">
        <pc:chgData name="Benjamin Payne" userId="S::benpayne@umbc.edu::b61ff11c-ba68-49af-b001-f9f234a6aca3" providerId="AD" clId="Web-{B18DDCD5-CF98-9BCB-F1BA-A12711BAB435}" dt="2019-08-23T01:43:10.488" v="60" actId="20577"/>
        <pc:sldMkLst>
          <pc:docMk/>
          <pc:sldMk cId="0" sldId="258"/>
        </pc:sldMkLst>
        <pc:spChg chg="add mod">
          <ac:chgData name="Benjamin Payne" userId="S::benpayne@umbc.edu::b61ff11c-ba68-49af-b001-f9f234a6aca3" providerId="AD" clId="Web-{B18DDCD5-CF98-9BCB-F1BA-A12711BAB435}" dt="2019-08-23T01:43:10.488" v="60" actId="20577"/>
          <ac:spMkLst>
            <pc:docMk/>
            <pc:sldMk cId="0" sldId="258"/>
            <ac:spMk id="3" creationId="{438C1C9E-8FF4-43CD-9BBA-7517590BFDCB}"/>
          </ac:spMkLst>
        </pc:spChg>
      </pc:sldChg>
      <pc:sldChg chg="del">
        <pc:chgData name="Benjamin Payne" userId="S::benpayne@umbc.edu::b61ff11c-ba68-49af-b001-f9f234a6aca3" providerId="AD" clId="Web-{B18DDCD5-CF98-9BCB-F1BA-A12711BAB435}" dt="2019-08-23T01:42:29.049" v="27"/>
        <pc:sldMkLst>
          <pc:docMk/>
          <pc:sldMk cId="0" sldId="259"/>
        </pc:sldMkLst>
      </pc:sldChg>
      <pc:sldChg chg="addSp modSp new modNotes">
        <pc:chgData name="Benjamin Payne" userId="S::benpayne@umbc.edu::b61ff11c-ba68-49af-b001-f9f234a6aca3" providerId="AD" clId="Web-{B18DDCD5-CF98-9BCB-F1BA-A12711BAB435}" dt="2019-08-23T01:47:59.871" v="190" actId="14100"/>
        <pc:sldMkLst>
          <pc:docMk/>
          <pc:sldMk cId="4003488216" sldId="266"/>
        </pc:sldMkLst>
        <pc:spChg chg="mod">
          <ac:chgData name="Benjamin Payne" userId="S::benpayne@umbc.edu::b61ff11c-ba68-49af-b001-f9f234a6aca3" providerId="AD" clId="Web-{B18DDCD5-CF98-9BCB-F1BA-A12711BAB435}" dt="2019-08-23T01:46:38.838" v="167" actId="20577"/>
          <ac:spMkLst>
            <pc:docMk/>
            <pc:sldMk cId="4003488216" sldId="266"/>
            <ac:spMk id="2" creationId="{89DFC243-377F-4F1A-B0B0-2B7FE8867192}"/>
          </ac:spMkLst>
        </pc:spChg>
        <pc:spChg chg="mod">
          <ac:chgData name="Benjamin Payne" userId="S::benpayne@umbc.edu::b61ff11c-ba68-49af-b001-f9f234a6aca3" providerId="AD" clId="Web-{B18DDCD5-CF98-9BCB-F1BA-A12711BAB435}" dt="2019-08-23T01:47:59.871" v="190" actId="14100"/>
          <ac:spMkLst>
            <pc:docMk/>
            <pc:sldMk cId="4003488216" sldId="266"/>
            <ac:spMk id="3" creationId="{2F84A297-2291-425C-9929-D4AFAF7F4B8E}"/>
          </ac:spMkLst>
        </pc:spChg>
        <pc:picChg chg="add mod modCrop">
          <ac:chgData name="Benjamin Payne" userId="S::benpayne@umbc.edu::b61ff11c-ba68-49af-b001-f9f234a6aca3" providerId="AD" clId="Web-{B18DDCD5-CF98-9BCB-F1BA-A12711BAB435}" dt="2019-08-23T01:47:48.480" v="187" actId="1076"/>
          <ac:picMkLst>
            <pc:docMk/>
            <pc:sldMk cId="4003488216" sldId="266"/>
            <ac:picMk id="4" creationId="{AC01F15F-A167-4305-A6BE-394B9C28463D}"/>
          </ac:picMkLst>
        </pc:picChg>
      </pc:sldChg>
      <pc:sldChg chg="modSp new">
        <pc:chgData name="Benjamin Payne" userId="S::benpayne@umbc.edu::b61ff11c-ba68-49af-b001-f9f234a6aca3" providerId="AD" clId="Web-{B18DDCD5-CF98-9BCB-F1BA-A12711BAB435}" dt="2019-08-23T01:49:12.608" v="212" actId="20577"/>
        <pc:sldMkLst>
          <pc:docMk/>
          <pc:sldMk cId="3540460822" sldId="267"/>
        </pc:sldMkLst>
        <pc:spChg chg="mod">
          <ac:chgData name="Benjamin Payne" userId="S::benpayne@umbc.edu::b61ff11c-ba68-49af-b001-f9f234a6aca3" providerId="AD" clId="Web-{B18DDCD5-CF98-9BCB-F1BA-A12711BAB435}" dt="2019-08-23T01:49:12.608" v="212" actId="20577"/>
          <ac:spMkLst>
            <pc:docMk/>
            <pc:sldMk cId="3540460822" sldId="267"/>
            <ac:spMk id="2" creationId="{A3065415-83F6-42F8-9865-A215B9B15C7E}"/>
          </ac:spMkLst>
        </pc:spChg>
      </pc:sldChg>
      <pc:sldChg chg="modSp new">
        <pc:chgData name="Benjamin Payne" userId="S::benpayne@umbc.edu::b61ff11c-ba68-49af-b001-f9f234a6aca3" providerId="AD" clId="Web-{B18DDCD5-CF98-9BCB-F1BA-A12711BAB435}" dt="2019-08-23T01:49:50.046" v="238" actId="20577"/>
        <pc:sldMkLst>
          <pc:docMk/>
          <pc:sldMk cId="1686747478" sldId="268"/>
        </pc:sldMkLst>
        <pc:spChg chg="mod">
          <ac:chgData name="Benjamin Payne" userId="S::benpayne@umbc.edu::b61ff11c-ba68-49af-b001-f9f234a6aca3" providerId="AD" clId="Web-{B18DDCD5-CF98-9BCB-F1BA-A12711BAB435}" dt="2019-08-23T01:49:25.436" v="222" actId="20577"/>
          <ac:spMkLst>
            <pc:docMk/>
            <pc:sldMk cId="1686747478" sldId="268"/>
            <ac:spMk id="2" creationId="{45EBC29B-18F5-4C39-8806-5D40776F7ADC}"/>
          </ac:spMkLst>
        </pc:spChg>
        <pc:spChg chg="mod">
          <ac:chgData name="Benjamin Payne" userId="S::benpayne@umbc.edu::b61ff11c-ba68-49af-b001-f9f234a6aca3" providerId="AD" clId="Web-{B18DDCD5-CF98-9BCB-F1BA-A12711BAB435}" dt="2019-08-23T01:49:50.046" v="238" actId="20577"/>
          <ac:spMkLst>
            <pc:docMk/>
            <pc:sldMk cId="1686747478" sldId="268"/>
            <ac:spMk id="3" creationId="{A3ABDD64-AD0F-493B-9889-928F8CE07C19}"/>
          </ac:spMkLst>
        </pc:spChg>
      </pc:sldChg>
      <pc:sldChg chg="modSp new">
        <pc:chgData name="Benjamin Payne" userId="S::benpayne@umbc.edu::b61ff11c-ba68-49af-b001-f9f234a6aca3" providerId="AD" clId="Web-{B18DDCD5-CF98-9BCB-F1BA-A12711BAB435}" dt="2019-08-23T01:50:36.782" v="276" actId="20577"/>
        <pc:sldMkLst>
          <pc:docMk/>
          <pc:sldMk cId="555799280" sldId="269"/>
        </pc:sldMkLst>
        <pc:spChg chg="mod">
          <ac:chgData name="Benjamin Payne" userId="S::benpayne@umbc.edu::b61ff11c-ba68-49af-b001-f9f234a6aca3" providerId="AD" clId="Web-{B18DDCD5-CF98-9BCB-F1BA-A12711BAB435}" dt="2019-08-23T01:50:07" v="243" actId="20577"/>
          <ac:spMkLst>
            <pc:docMk/>
            <pc:sldMk cId="555799280" sldId="269"/>
            <ac:spMk id="2" creationId="{BE09D439-D8A4-439B-BEEC-C696C3FD1B53}"/>
          </ac:spMkLst>
        </pc:spChg>
        <pc:spChg chg="mod">
          <ac:chgData name="Benjamin Payne" userId="S::benpayne@umbc.edu::b61ff11c-ba68-49af-b001-f9f234a6aca3" providerId="AD" clId="Web-{B18DDCD5-CF98-9BCB-F1BA-A12711BAB435}" dt="2019-08-23T01:50:36.782" v="276" actId="20577"/>
          <ac:spMkLst>
            <pc:docMk/>
            <pc:sldMk cId="555799280" sldId="269"/>
            <ac:spMk id="3" creationId="{8D5B19C2-7F56-4DA8-8C04-42161E0D5576}"/>
          </ac:spMkLst>
        </pc:spChg>
      </pc:sldChg>
      <pc:sldChg chg="modSp new">
        <pc:chgData name="Benjamin Payne" userId="S::benpayne@umbc.edu::b61ff11c-ba68-49af-b001-f9f234a6aca3" providerId="AD" clId="Web-{B18DDCD5-CF98-9BCB-F1BA-A12711BAB435}" dt="2019-08-23T01:51:48.737" v="314" actId="20577"/>
        <pc:sldMkLst>
          <pc:docMk/>
          <pc:sldMk cId="1888495719" sldId="270"/>
        </pc:sldMkLst>
        <pc:spChg chg="mod">
          <ac:chgData name="Benjamin Payne" userId="S::benpayne@umbc.edu::b61ff11c-ba68-49af-b001-f9f234a6aca3" providerId="AD" clId="Web-{B18DDCD5-CF98-9BCB-F1BA-A12711BAB435}" dt="2019-08-23T01:51:29.455" v="290" actId="20577"/>
          <ac:spMkLst>
            <pc:docMk/>
            <pc:sldMk cId="1888495719" sldId="270"/>
            <ac:spMk id="2" creationId="{AA0C2401-485C-4E98-8A7F-0B2394926D4A}"/>
          </ac:spMkLst>
        </pc:spChg>
        <pc:spChg chg="mod">
          <ac:chgData name="Benjamin Payne" userId="S::benpayne@umbc.edu::b61ff11c-ba68-49af-b001-f9f234a6aca3" providerId="AD" clId="Web-{B18DDCD5-CF98-9BCB-F1BA-A12711BAB435}" dt="2019-08-23T01:51:48.737" v="314" actId="20577"/>
          <ac:spMkLst>
            <pc:docMk/>
            <pc:sldMk cId="1888495719" sldId="270"/>
            <ac:spMk id="3" creationId="{632D1965-B516-4C3D-9DC6-1599561ADD81}"/>
          </ac:spMkLst>
        </pc:spChg>
      </pc:sldChg>
      <pc:sldChg chg="modSp new">
        <pc:chgData name="Benjamin Payne" userId="S::benpayne@umbc.edu::b61ff11c-ba68-49af-b001-f9f234a6aca3" providerId="AD" clId="Web-{B18DDCD5-CF98-9BCB-F1BA-A12711BAB435}" dt="2019-08-23T01:52:38.145" v="342" actId="20577"/>
        <pc:sldMkLst>
          <pc:docMk/>
          <pc:sldMk cId="4003499733" sldId="271"/>
        </pc:sldMkLst>
        <pc:spChg chg="mod">
          <ac:chgData name="Benjamin Payne" userId="S::benpayne@umbc.edu::b61ff11c-ba68-49af-b001-f9f234a6aca3" providerId="AD" clId="Web-{B18DDCD5-CF98-9BCB-F1BA-A12711BAB435}" dt="2019-08-23T01:52:36.832" v="336" actId="20577"/>
          <ac:spMkLst>
            <pc:docMk/>
            <pc:sldMk cId="4003499733" sldId="271"/>
            <ac:spMk id="2" creationId="{B9AE6ED1-6272-4B7E-8884-C90631AD584D}"/>
          </ac:spMkLst>
        </pc:spChg>
        <pc:spChg chg="mod">
          <ac:chgData name="Benjamin Payne" userId="S::benpayne@umbc.edu::b61ff11c-ba68-49af-b001-f9f234a6aca3" providerId="AD" clId="Web-{B18DDCD5-CF98-9BCB-F1BA-A12711BAB435}" dt="2019-08-23T01:52:38.145" v="342" actId="20577"/>
          <ac:spMkLst>
            <pc:docMk/>
            <pc:sldMk cId="4003499733" sldId="271"/>
            <ac:spMk id="3" creationId="{D146243E-39D8-40DE-AA23-47D7BB63EC9E}"/>
          </ac:spMkLst>
        </pc:spChg>
      </pc:sldChg>
      <pc:sldChg chg="modSp new">
        <pc:chgData name="Benjamin Payne" userId="S::benpayne@umbc.edu::b61ff11c-ba68-49af-b001-f9f234a6aca3" providerId="AD" clId="Web-{B18DDCD5-CF98-9BCB-F1BA-A12711BAB435}" dt="2019-08-23T01:53:43.069" v="434" actId="20577"/>
        <pc:sldMkLst>
          <pc:docMk/>
          <pc:sldMk cId="1061080166" sldId="272"/>
        </pc:sldMkLst>
        <pc:spChg chg="mod">
          <ac:chgData name="Benjamin Payne" userId="S::benpayne@umbc.edu::b61ff11c-ba68-49af-b001-f9f234a6aca3" providerId="AD" clId="Web-{B18DDCD5-CF98-9BCB-F1BA-A12711BAB435}" dt="2019-08-23T01:53:04.052" v="351" actId="20577"/>
          <ac:spMkLst>
            <pc:docMk/>
            <pc:sldMk cId="1061080166" sldId="272"/>
            <ac:spMk id="2" creationId="{4326747C-1AE3-40BB-A765-0EAF472EEC19}"/>
          </ac:spMkLst>
        </pc:spChg>
        <pc:spChg chg="mod">
          <ac:chgData name="Benjamin Payne" userId="S::benpayne@umbc.edu::b61ff11c-ba68-49af-b001-f9f234a6aca3" providerId="AD" clId="Web-{B18DDCD5-CF98-9BCB-F1BA-A12711BAB435}" dt="2019-08-23T01:53:43.069" v="434" actId="20577"/>
          <ac:spMkLst>
            <pc:docMk/>
            <pc:sldMk cId="1061080166" sldId="272"/>
            <ac:spMk id="3" creationId="{7F0964AA-1275-444F-B353-BB66501C6C55}"/>
          </ac:spMkLst>
        </pc:spChg>
      </pc:sldChg>
      <pc:sldChg chg="modSp new">
        <pc:chgData name="Benjamin Payne" userId="S::benpayne@umbc.edu::b61ff11c-ba68-49af-b001-f9f234a6aca3" providerId="AD" clId="Web-{B18DDCD5-CF98-9BCB-F1BA-A12711BAB435}" dt="2019-08-23T01:54:42.367" v="510" actId="20577"/>
        <pc:sldMkLst>
          <pc:docMk/>
          <pc:sldMk cId="3857525830" sldId="273"/>
        </pc:sldMkLst>
        <pc:spChg chg="mod">
          <ac:chgData name="Benjamin Payne" userId="S::benpayne@umbc.edu::b61ff11c-ba68-49af-b001-f9f234a6aca3" providerId="AD" clId="Web-{B18DDCD5-CF98-9BCB-F1BA-A12711BAB435}" dt="2019-08-23T01:53:52.381" v="438" actId="20577"/>
          <ac:spMkLst>
            <pc:docMk/>
            <pc:sldMk cId="3857525830" sldId="273"/>
            <ac:spMk id="2" creationId="{34DFDCB3-CAF5-4414-AAC2-237EBFF1A7C8}"/>
          </ac:spMkLst>
        </pc:spChg>
        <pc:spChg chg="mod">
          <ac:chgData name="Benjamin Payne" userId="S::benpayne@umbc.edu::b61ff11c-ba68-49af-b001-f9f234a6aca3" providerId="AD" clId="Web-{B18DDCD5-CF98-9BCB-F1BA-A12711BAB435}" dt="2019-08-23T01:54:42.367" v="510" actId="20577"/>
          <ac:spMkLst>
            <pc:docMk/>
            <pc:sldMk cId="3857525830" sldId="273"/>
            <ac:spMk id="3" creationId="{7E080DE8-1DBC-4FFA-9F12-B09AB950B6D7}"/>
          </ac:spMkLst>
        </pc:spChg>
      </pc:sldChg>
      <pc:sldChg chg="modSp new">
        <pc:chgData name="Benjamin Payne" userId="S::benpayne@umbc.edu::b61ff11c-ba68-49af-b001-f9f234a6aca3" providerId="AD" clId="Web-{B18DDCD5-CF98-9BCB-F1BA-A12711BAB435}" dt="2019-08-23T01:55:10.634" v="516" actId="20577"/>
        <pc:sldMkLst>
          <pc:docMk/>
          <pc:sldMk cId="2001232219" sldId="274"/>
        </pc:sldMkLst>
        <pc:spChg chg="mod">
          <ac:chgData name="Benjamin Payne" userId="S::benpayne@umbc.edu::b61ff11c-ba68-49af-b001-f9f234a6aca3" providerId="AD" clId="Web-{B18DDCD5-CF98-9BCB-F1BA-A12711BAB435}" dt="2019-08-23T01:55:10.634" v="516" actId="20577"/>
          <ac:spMkLst>
            <pc:docMk/>
            <pc:sldMk cId="2001232219" sldId="274"/>
            <ac:spMk id="2" creationId="{771ED091-5C90-4232-98C5-0E4B66E02D72}"/>
          </ac:spMkLst>
        </pc:spChg>
      </pc:sldChg>
      <pc:sldChg chg="modSp new ord">
        <pc:chgData name="Benjamin Payne" userId="S::benpayne@umbc.edu::b61ff11c-ba68-49af-b001-f9f234a6aca3" providerId="AD" clId="Web-{B18DDCD5-CF98-9BCB-F1BA-A12711BAB435}" dt="2019-08-23T02:03:38.117" v="533"/>
        <pc:sldMkLst>
          <pc:docMk/>
          <pc:sldMk cId="3225482840" sldId="275"/>
        </pc:sldMkLst>
        <pc:spChg chg="mod">
          <ac:chgData name="Benjamin Payne" userId="S::benpayne@umbc.edu::b61ff11c-ba68-49af-b001-f9f234a6aca3" providerId="AD" clId="Web-{B18DDCD5-CF98-9BCB-F1BA-A12711BAB435}" dt="2019-08-23T01:55:45.135" v="521" actId="20577"/>
          <ac:spMkLst>
            <pc:docMk/>
            <pc:sldMk cId="3225482840" sldId="275"/>
            <ac:spMk id="2" creationId="{98653BB8-EA5A-4548-8DDF-0967ABFF65E0}"/>
          </ac:spMkLst>
        </pc:spChg>
        <pc:spChg chg="mod">
          <ac:chgData name="Benjamin Payne" userId="S::benpayne@umbc.edu::b61ff11c-ba68-49af-b001-f9f234a6aca3" providerId="AD" clId="Web-{B18DDCD5-CF98-9BCB-F1BA-A12711BAB435}" dt="2019-08-23T02:03:31.351" v="532" actId="20577"/>
          <ac:spMkLst>
            <pc:docMk/>
            <pc:sldMk cId="3225482840" sldId="275"/>
            <ac:spMk id="3" creationId="{52391DB7-2921-46C7-9676-BD22E978BB8E}"/>
          </ac:spMkLst>
        </pc:spChg>
      </pc:sldChg>
    </pc:docChg>
  </pc:docChgLst>
  <pc:docChgLst>
    <pc:chgData name="Benjamin Payne" userId="S::benpayne@umbc.edu::b61ff11c-ba68-49af-b001-f9f234a6aca3" providerId="AD" clId="Web-{AA9CC7B8-5E87-B9D0-184F-77C735DE82A3}"/>
    <pc:docChg chg="addSld modSld">
      <pc:chgData name="Benjamin Payne" userId="S::benpayne@umbc.edu::b61ff11c-ba68-49af-b001-f9f234a6aca3" providerId="AD" clId="Web-{AA9CC7B8-5E87-B9D0-184F-77C735DE82A3}" dt="2019-09-08T02:34:56.917" v="675" actId="20577"/>
      <pc:docMkLst>
        <pc:docMk/>
      </pc:docMkLst>
      <pc:sldChg chg="modSp">
        <pc:chgData name="Benjamin Payne" userId="S::benpayne@umbc.edu::b61ff11c-ba68-49af-b001-f9f234a6aca3" providerId="AD" clId="Web-{AA9CC7B8-5E87-B9D0-184F-77C735DE82A3}" dt="2019-09-08T02:23:58.083" v="231" actId="20577"/>
        <pc:sldMkLst>
          <pc:docMk/>
          <pc:sldMk cId="1331750789" sldId="280"/>
        </pc:sldMkLst>
        <pc:spChg chg="mod">
          <ac:chgData name="Benjamin Payne" userId="S::benpayne@umbc.edu::b61ff11c-ba68-49af-b001-f9f234a6aca3" providerId="AD" clId="Web-{AA9CC7B8-5E87-B9D0-184F-77C735DE82A3}" dt="2019-09-08T02:23:58.083" v="231" actId="20577"/>
          <ac:spMkLst>
            <pc:docMk/>
            <pc:sldMk cId="1331750789" sldId="280"/>
            <ac:spMk id="3" creationId="{C00090B2-05BF-47E7-A23C-3AF7F85A36FA}"/>
          </ac:spMkLst>
        </pc:spChg>
      </pc:sldChg>
      <pc:sldChg chg="modSp">
        <pc:chgData name="Benjamin Payne" userId="S::benpayne@umbc.edu::b61ff11c-ba68-49af-b001-f9f234a6aca3" providerId="AD" clId="Web-{AA9CC7B8-5E87-B9D0-184F-77C735DE82A3}" dt="2019-09-08T02:22:19.692" v="212" actId="20577"/>
        <pc:sldMkLst>
          <pc:docMk/>
          <pc:sldMk cId="3335769272" sldId="297"/>
        </pc:sldMkLst>
        <pc:spChg chg="mod">
          <ac:chgData name="Benjamin Payne" userId="S::benpayne@umbc.edu::b61ff11c-ba68-49af-b001-f9f234a6aca3" providerId="AD" clId="Web-{AA9CC7B8-5E87-B9D0-184F-77C735DE82A3}" dt="2019-09-08T02:22:19.692" v="212" actId="20577"/>
          <ac:spMkLst>
            <pc:docMk/>
            <pc:sldMk cId="3335769272" sldId="297"/>
            <ac:spMk id="3" creationId="{0BB8E90A-020C-444C-A863-5F31418E14D7}"/>
          </ac:spMkLst>
        </pc:spChg>
      </pc:sldChg>
      <pc:sldChg chg="modSp">
        <pc:chgData name="Benjamin Payne" userId="S::benpayne@umbc.edu::b61ff11c-ba68-49af-b001-f9f234a6aca3" providerId="AD" clId="Web-{AA9CC7B8-5E87-B9D0-184F-77C735DE82A3}" dt="2019-09-08T02:23:25.537" v="219" actId="20577"/>
        <pc:sldMkLst>
          <pc:docMk/>
          <pc:sldMk cId="996778285" sldId="298"/>
        </pc:sldMkLst>
        <pc:spChg chg="mod">
          <ac:chgData name="Benjamin Payne" userId="S::benpayne@umbc.edu::b61ff11c-ba68-49af-b001-f9f234a6aca3" providerId="AD" clId="Web-{AA9CC7B8-5E87-B9D0-184F-77C735DE82A3}" dt="2019-09-08T02:23:25.537" v="219" actId="20577"/>
          <ac:spMkLst>
            <pc:docMk/>
            <pc:sldMk cId="996778285" sldId="298"/>
            <ac:spMk id="3" creationId="{17303DE2-E582-41F1-8265-B3BF82710407}"/>
          </ac:spMkLst>
        </pc:spChg>
      </pc:sldChg>
      <pc:sldChg chg="modSp">
        <pc:chgData name="Benjamin Payne" userId="S::benpayne@umbc.edu::b61ff11c-ba68-49af-b001-f9f234a6aca3" providerId="AD" clId="Web-{AA9CC7B8-5E87-B9D0-184F-77C735DE82A3}" dt="2019-09-08T02:23:02.817" v="216" actId="20577"/>
        <pc:sldMkLst>
          <pc:docMk/>
          <pc:sldMk cId="615542509" sldId="299"/>
        </pc:sldMkLst>
        <pc:spChg chg="mod">
          <ac:chgData name="Benjamin Payne" userId="S::benpayne@umbc.edu::b61ff11c-ba68-49af-b001-f9f234a6aca3" providerId="AD" clId="Web-{AA9CC7B8-5E87-B9D0-184F-77C735DE82A3}" dt="2019-09-08T02:23:02.817" v="216" actId="20577"/>
          <ac:spMkLst>
            <pc:docMk/>
            <pc:sldMk cId="615542509" sldId="299"/>
            <ac:spMk id="3" creationId="{17303DE2-E582-41F1-8265-B3BF82710407}"/>
          </ac:spMkLst>
        </pc:spChg>
      </pc:sldChg>
      <pc:sldChg chg="modSp new">
        <pc:chgData name="Benjamin Payne" userId="S::benpayne@umbc.edu::b61ff11c-ba68-49af-b001-f9f234a6aca3" providerId="AD" clId="Web-{AA9CC7B8-5E87-B9D0-184F-77C735DE82A3}" dt="2019-09-08T02:20:37.191" v="133" actId="20577"/>
        <pc:sldMkLst>
          <pc:docMk/>
          <pc:sldMk cId="55135278" sldId="307"/>
        </pc:sldMkLst>
        <pc:spChg chg="mod">
          <ac:chgData name="Benjamin Payne" userId="S::benpayne@umbc.edu::b61ff11c-ba68-49af-b001-f9f234a6aca3" providerId="AD" clId="Web-{AA9CC7B8-5E87-B9D0-184F-77C735DE82A3}" dt="2019-09-08T02:19:01.784" v="23" actId="20577"/>
          <ac:spMkLst>
            <pc:docMk/>
            <pc:sldMk cId="55135278" sldId="307"/>
            <ac:spMk id="2" creationId="{2A4DCA6D-E732-49D6-A602-6C21F9F22662}"/>
          </ac:spMkLst>
        </pc:spChg>
        <pc:spChg chg="mod">
          <ac:chgData name="Benjamin Payne" userId="S::benpayne@umbc.edu::b61ff11c-ba68-49af-b001-f9f234a6aca3" providerId="AD" clId="Web-{AA9CC7B8-5E87-B9D0-184F-77C735DE82A3}" dt="2019-09-08T02:20:37.191" v="133" actId="20577"/>
          <ac:spMkLst>
            <pc:docMk/>
            <pc:sldMk cId="55135278" sldId="307"/>
            <ac:spMk id="3" creationId="{06E74929-7387-4434-9DAB-8936FDE8E27E}"/>
          </ac:spMkLst>
        </pc:spChg>
      </pc:sldChg>
      <pc:sldChg chg="addSp modSp new mod modClrScheme chgLayout">
        <pc:chgData name="Benjamin Payne" userId="S::benpayne@umbc.edu::b61ff11c-ba68-49af-b001-f9f234a6aca3" providerId="AD" clId="Web-{AA9CC7B8-5E87-B9D0-184F-77C735DE82A3}" dt="2019-09-08T02:33:11.291" v="620" actId="1076"/>
        <pc:sldMkLst>
          <pc:docMk/>
          <pc:sldMk cId="2626695924" sldId="308"/>
        </pc:sldMkLst>
        <pc:spChg chg="mod ord">
          <ac:chgData name="Benjamin Payne" userId="S::benpayne@umbc.edu::b61ff11c-ba68-49af-b001-f9f234a6aca3" providerId="AD" clId="Web-{AA9CC7B8-5E87-B9D0-184F-77C735DE82A3}" dt="2019-09-08T02:27:57.429" v="354" actId="20577"/>
          <ac:spMkLst>
            <pc:docMk/>
            <pc:sldMk cId="2626695924" sldId="308"/>
            <ac:spMk id="2" creationId="{3C31B766-3101-455F-B593-94CF533BB30F}"/>
          </ac:spMkLst>
        </pc:spChg>
        <pc:spChg chg="mod ord">
          <ac:chgData name="Benjamin Payne" userId="S::benpayne@umbc.edu::b61ff11c-ba68-49af-b001-f9f234a6aca3" providerId="AD" clId="Web-{AA9CC7B8-5E87-B9D0-184F-77C735DE82A3}" dt="2019-09-08T02:28:19.023" v="383" actId="20577"/>
          <ac:spMkLst>
            <pc:docMk/>
            <pc:sldMk cId="2626695924" sldId="308"/>
            <ac:spMk id="3" creationId="{ACFC225E-A0A2-4921-B1EF-719E1A502BA0}"/>
          </ac:spMkLst>
        </pc:spChg>
        <pc:spChg chg="add mod ord">
          <ac:chgData name="Benjamin Payne" userId="S::benpayne@umbc.edu::b61ff11c-ba68-49af-b001-f9f234a6aca3" providerId="AD" clId="Web-{AA9CC7B8-5E87-B9D0-184F-77C735DE82A3}" dt="2019-09-08T02:33:00.916" v="618" actId="1076"/>
          <ac:spMkLst>
            <pc:docMk/>
            <pc:sldMk cId="2626695924" sldId="308"/>
            <ac:spMk id="4" creationId="{075EDCB2-1A32-4003-AB79-A226E74A1ECE}"/>
          </ac:spMkLst>
        </pc:spChg>
        <pc:spChg chg="add mod">
          <ac:chgData name="Benjamin Payne" userId="S::benpayne@umbc.edu::b61ff11c-ba68-49af-b001-f9f234a6aca3" providerId="AD" clId="Web-{AA9CC7B8-5E87-B9D0-184F-77C735DE82A3}" dt="2019-09-08T02:33:06.183" v="619" actId="1076"/>
          <ac:spMkLst>
            <pc:docMk/>
            <pc:sldMk cId="2626695924" sldId="308"/>
            <ac:spMk id="6" creationId="{3030A901-0697-46E8-9842-E59A0F52E183}"/>
          </ac:spMkLst>
        </pc:spChg>
        <pc:spChg chg="add mod">
          <ac:chgData name="Benjamin Payne" userId="S::benpayne@umbc.edu::b61ff11c-ba68-49af-b001-f9f234a6aca3" providerId="AD" clId="Web-{AA9CC7B8-5E87-B9D0-184F-77C735DE82A3}" dt="2019-09-08T02:33:11.291" v="620" actId="1076"/>
          <ac:spMkLst>
            <pc:docMk/>
            <pc:sldMk cId="2626695924" sldId="308"/>
            <ac:spMk id="8" creationId="{DB656B2D-34BF-4FB7-AA2B-37659339BF1F}"/>
          </ac:spMkLst>
        </pc:spChg>
      </pc:sldChg>
      <pc:sldChg chg="modSp new">
        <pc:chgData name="Benjamin Payne" userId="S::benpayne@umbc.edu::b61ff11c-ba68-49af-b001-f9f234a6aca3" providerId="AD" clId="Web-{AA9CC7B8-5E87-B9D0-184F-77C735DE82A3}" dt="2019-09-08T02:34:56.917" v="675" actId="20577"/>
        <pc:sldMkLst>
          <pc:docMk/>
          <pc:sldMk cId="1978252406" sldId="309"/>
        </pc:sldMkLst>
        <pc:spChg chg="mod">
          <ac:chgData name="Benjamin Payne" userId="S::benpayne@umbc.edu::b61ff11c-ba68-49af-b001-f9f234a6aca3" providerId="AD" clId="Web-{AA9CC7B8-5E87-B9D0-184F-77C735DE82A3}" dt="2019-09-08T02:32:51.916" v="616" actId="20577"/>
          <ac:spMkLst>
            <pc:docMk/>
            <pc:sldMk cId="1978252406" sldId="309"/>
            <ac:spMk id="2" creationId="{AEEF7752-1567-4A46-A3BA-AF36E5993D4F}"/>
          </ac:spMkLst>
        </pc:spChg>
        <pc:spChg chg="mod">
          <ac:chgData name="Benjamin Payne" userId="S::benpayne@umbc.edu::b61ff11c-ba68-49af-b001-f9f234a6aca3" providerId="AD" clId="Web-{AA9CC7B8-5E87-B9D0-184F-77C735DE82A3}" dt="2019-09-08T02:34:56.917" v="675" actId="20577"/>
          <ac:spMkLst>
            <pc:docMk/>
            <pc:sldMk cId="1978252406" sldId="309"/>
            <ac:spMk id="3" creationId="{1DCE4885-8917-42B5-B639-03D197704896}"/>
          </ac:spMkLst>
        </pc:spChg>
      </pc:sldChg>
    </pc:docChg>
  </pc:docChgLst>
  <pc:docChgLst>
    <pc:chgData name="Benjamin Payne" userId="S::benpayne@umbc.edu::b61ff11c-ba68-49af-b001-f9f234a6aca3" providerId="AD" clId="Web-{7B792432-653C-6F7E-6243-BFEBC79B0F73}"/>
    <pc:docChg chg="modSld">
      <pc:chgData name="Benjamin Payne" userId="S::benpayne@umbc.edu::b61ff11c-ba68-49af-b001-f9f234a6aca3" providerId="AD" clId="Web-{7B792432-653C-6F7E-6243-BFEBC79B0F73}" dt="2019-08-23T01:41:01.997" v="29" actId="14100"/>
      <pc:docMkLst>
        <pc:docMk/>
      </pc:docMkLst>
      <pc:sldChg chg="modSp">
        <pc:chgData name="Benjamin Payne" userId="S::benpayne@umbc.edu::b61ff11c-ba68-49af-b001-f9f234a6aca3" providerId="AD" clId="Web-{7B792432-653C-6F7E-6243-BFEBC79B0F73}" dt="2019-08-23T01:38:53.072" v="8" actId="20577"/>
        <pc:sldMkLst>
          <pc:docMk/>
          <pc:sldMk cId="0" sldId="256"/>
        </pc:sldMkLst>
        <pc:spChg chg="mod">
          <ac:chgData name="Benjamin Payne" userId="S::benpayne@umbc.edu::b61ff11c-ba68-49af-b001-f9f234a6aca3" providerId="AD" clId="Web-{7B792432-653C-6F7E-6243-BFEBC79B0F73}" dt="2019-08-23T01:38:53.072" v="8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Benjamin Payne" userId="S::benpayne@umbc.edu::b61ff11c-ba68-49af-b001-f9f234a6aca3" providerId="AD" clId="Web-{7B792432-653C-6F7E-6243-BFEBC79B0F73}" dt="2019-08-23T01:40:11.231" v="22" actId="1076"/>
        <pc:sldMkLst>
          <pc:docMk/>
          <pc:sldMk cId="0" sldId="257"/>
        </pc:sldMkLst>
        <pc:spChg chg="mod">
          <ac:chgData name="Benjamin Payne" userId="S::benpayne@umbc.edu::b61ff11c-ba68-49af-b001-f9f234a6aca3" providerId="AD" clId="Web-{7B792432-653C-6F7E-6243-BFEBC79B0F73}" dt="2019-08-23T01:39:38.651" v="15" actId="1076"/>
          <ac:spMkLst>
            <pc:docMk/>
            <pc:sldMk cId="0" sldId="257"/>
            <ac:spMk id="61" creationId="{00000000-0000-0000-0000-000000000000}"/>
          </ac:spMkLst>
        </pc:spChg>
        <pc:picChg chg="mod ord">
          <ac:chgData name="Benjamin Payne" userId="S::benpayne@umbc.edu::b61ff11c-ba68-49af-b001-f9f234a6aca3" providerId="AD" clId="Web-{7B792432-653C-6F7E-6243-BFEBC79B0F73}" dt="2019-08-23T01:39:43.948" v="16" actId="1076"/>
          <ac:picMkLst>
            <pc:docMk/>
            <pc:sldMk cId="0" sldId="257"/>
            <ac:picMk id="62" creationId="{00000000-0000-0000-0000-000000000000}"/>
          </ac:picMkLst>
        </pc:picChg>
        <pc:picChg chg="mod">
          <ac:chgData name="Benjamin Payne" userId="S::benpayne@umbc.edu::b61ff11c-ba68-49af-b001-f9f234a6aca3" providerId="AD" clId="Web-{7B792432-653C-6F7E-6243-BFEBC79B0F73}" dt="2019-08-23T01:40:11.231" v="22" actId="1076"/>
          <ac:picMkLst>
            <pc:docMk/>
            <pc:sldMk cId="0" sldId="257"/>
            <ac:picMk id="63" creationId="{00000000-0000-0000-0000-000000000000}"/>
          </ac:picMkLst>
        </pc:picChg>
        <pc:picChg chg="mod ord">
          <ac:chgData name="Benjamin Payne" userId="S::benpayne@umbc.edu::b61ff11c-ba68-49af-b001-f9f234a6aca3" providerId="AD" clId="Web-{7B792432-653C-6F7E-6243-BFEBC79B0F73}" dt="2019-08-23T01:40:06.011" v="21"/>
          <ac:picMkLst>
            <pc:docMk/>
            <pc:sldMk cId="0" sldId="257"/>
            <ac:picMk id="64" creationId="{00000000-0000-0000-0000-000000000000}"/>
          </ac:picMkLst>
        </pc:picChg>
      </pc:sldChg>
      <pc:sldChg chg="addSp modSp">
        <pc:chgData name="Benjamin Payne" userId="S::benpayne@umbc.edu::b61ff11c-ba68-49af-b001-f9f234a6aca3" providerId="AD" clId="Web-{7B792432-653C-6F7E-6243-BFEBC79B0F73}" dt="2019-08-23T01:41:01.997" v="29" actId="14100"/>
        <pc:sldMkLst>
          <pc:docMk/>
          <pc:sldMk cId="0" sldId="258"/>
        </pc:sldMkLst>
        <pc:spChg chg="add mod">
          <ac:chgData name="Benjamin Payne" userId="S::benpayne@umbc.edu::b61ff11c-ba68-49af-b001-f9f234a6aca3" providerId="AD" clId="Web-{7B792432-653C-6F7E-6243-BFEBC79B0F73}" dt="2019-08-23T01:41:01.997" v="29" actId="14100"/>
          <ac:spMkLst>
            <pc:docMk/>
            <pc:sldMk cId="0" sldId="258"/>
            <ac:spMk id="2" creationId="{63D2E84B-E842-4B3F-8D32-7641AE7BE672}"/>
          </ac:spMkLst>
        </pc:spChg>
        <pc:picChg chg="mod">
          <ac:chgData name="Benjamin Payne" userId="S::benpayne@umbc.edu::b61ff11c-ba68-49af-b001-f9f234a6aca3" providerId="AD" clId="Web-{7B792432-653C-6F7E-6243-BFEBC79B0F73}" dt="2019-08-23T01:40:27.246" v="24" actId="1076"/>
          <ac:picMkLst>
            <pc:docMk/>
            <pc:sldMk cId="0" sldId="258"/>
            <ac:picMk id="69" creationId="{00000000-0000-0000-0000-000000000000}"/>
          </ac:picMkLst>
        </pc:picChg>
        <pc:picChg chg="mod">
          <ac:chgData name="Benjamin Payne" userId="S::benpayne@umbc.edu::b61ff11c-ba68-49af-b001-f9f234a6aca3" providerId="AD" clId="Web-{7B792432-653C-6F7E-6243-BFEBC79B0F73}" dt="2019-08-23T01:40:24.965" v="23" actId="1076"/>
          <ac:picMkLst>
            <pc:docMk/>
            <pc:sldMk cId="0" sldId="258"/>
            <ac:picMk id="70" creationId="{00000000-0000-0000-0000-000000000000}"/>
          </ac:picMkLst>
        </pc:picChg>
      </pc:sldChg>
    </pc:docChg>
  </pc:docChgLst>
  <pc:docChgLst>
    <pc:chgData name="Benjamin Payne" userId="S::benpayne@umbc.edu::b61ff11c-ba68-49af-b001-f9f234a6aca3" providerId="AD" clId="Web-{257FFAE1-18D3-14ED-7C40-789D81C2E34D}"/>
    <pc:docChg chg="addSld delSld modSld">
      <pc:chgData name="Benjamin Payne" userId="S::benpayne@umbc.edu::b61ff11c-ba68-49af-b001-f9f234a6aca3" providerId="AD" clId="Web-{257FFAE1-18D3-14ED-7C40-789D81C2E34D}" dt="2019-08-26T18:32:27.760" v="160" actId="14100"/>
      <pc:docMkLst>
        <pc:docMk/>
      </pc:docMkLst>
      <pc:sldChg chg="modSp">
        <pc:chgData name="Benjamin Payne" userId="S::benpayne@umbc.edu::b61ff11c-ba68-49af-b001-f9f234a6aca3" providerId="AD" clId="Web-{257FFAE1-18D3-14ED-7C40-789D81C2E34D}" dt="2019-08-26T18:25:48.739" v="32" actId="14100"/>
        <pc:sldMkLst>
          <pc:docMk/>
          <pc:sldMk cId="0" sldId="263"/>
        </pc:sldMkLst>
        <pc:spChg chg="mod">
          <ac:chgData name="Benjamin Payne" userId="S::benpayne@umbc.edu::b61ff11c-ba68-49af-b001-f9f234a6aca3" providerId="AD" clId="Web-{257FFAE1-18D3-14ED-7C40-789D81C2E34D}" dt="2019-08-26T18:25:41.801" v="30" actId="1076"/>
          <ac:spMkLst>
            <pc:docMk/>
            <pc:sldMk cId="0" sldId="263"/>
            <ac:spMk id="110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25:48.739" v="32" actId="14100"/>
          <ac:spMkLst>
            <pc:docMk/>
            <pc:sldMk cId="0" sldId="263"/>
            <ac:spMk id="111" creationId="{00000000-0000-0000-0000-000000000000}"/>
          </ac:spMkLst>
        </pc:spChg>
      </pc:sldChg>
      <pc:sldChg chg="modSp">
        <pc:chgData name="Benjamin Payne" userId="S::benpayne@umbc.edu::b61ff11c-ba68-49af-b001-f9f234a6aca3" providerId="AD" clId="Web-{257FFAE1-18D3-14ED-7C40-789D81C2E34D}" dt="2019-08-26T18:28:47.444" v="125" actId="20577"/>
        <pc:sldMkLst>
          <pc:docMk/>
          <pc:sldMk cId="1686747478" sldId="268"/>
        </pc:sldMkLst>
        <pc:spChg chg="mod">
          <ac:chgData name="Benjamin Payne" userId="S::benpayne@umbc.edu::b61ff11c-ba68-49af-b001-f9f234a6aca3" providerId="AD" clId="Web-{257FFAE1-18D3-14ED-7C40-789D81C2E34D}" dt="2019-08-26T18:28:47.444" v="125" actId="20577"/>
          <ac:spMkLst>
            <pc:docMk/>
            <pc:sldMk cId="1686747478" sldId="268"/>
            <ac:spMk id="3" creationId="{A3ABDD64-AD0F-493B-9889-928F8CE07C19}"/>
          </ac:spMkLst>
        </pc:spChg>
      </pc:sldChg>
      <pc:sldChg chg="modSp">
        <pc:chgData name="Benjamin Payne" userId="S::benpayne@umbc.edu::b61ff11c-ba68-49af-b001-f9f234a6aca3" providerId="AD" clId="Web-{257FFAE1-18D3-14ED-7C40-789D81C2E34D}" dt="2019-08-26T18:26:25.614" v="40" actId="20577"/>
        <pc:sldMkLst>
          <pc:docMk/>
          <pc:sldMk cId="1331750789" sldId="280"/>
        </pc:sldMkLst>
        <pc:spChg chg="mod">
          <ac:chgData name="Benjamin Payne" userId="S::benpayne@umbc.edu::b61ff11c-ba68-49af-b001-f9f234a6aca3" providerId="AD" clId="Web-{257FFAE1-18D3-14ED-7C40-789D81C2E34D}" dt="2019-08-26T18:26:25.614" v="40" actId="20577"/>
          <ac:spMkLst>
            <pc:docMk/>
            <pc:sldMk cId="1331750789" sldId="280"/>
            <ac:spMk id="3" creationId="{C00090B2-05BF-47E7-A23C-3AF7F85A36FA}"/>
          </ac:spMkLst>
        </pc:spChg>
      </pc:sldChg>
      <pc:sldChg chg="addSp modSp">
        <pc:chgData name="Benjamin Payne" userId="S::benpayne@umbc.edu::b61ff11c-ba68-49af-b001-f9f234a6aca3" providerId="AD" clId="Web-{257FFAE1-18D3-14ED-7C40-789D81C2E34D}" dt="2019-08-26T18:26:53.787" v="49" actId="1076"/>
        <pc:sldMkLst>
          <pc:docMk/>
          <pc:sldMk cId="4011811260" sldId="290"/>
        </pc:sldMkLst>
        <pc:spChg chg="add mod">
          <ac:chgData name="Benjamin Payne" userId="S::benpayne@umbc.edu::b61ff11c-ba68-49af-b001-f9f234a6aca3" providerId="AD" clId="Web-{257FFAE1-18D3-14ED-7C40-789D81C2E34D}" dt="2019-08-26T18:26:39.880" v="44" actId="1076"/>
          <ac:spMkLst>
            <pc:docMk/>
            <pc:sldMk cId="4011811260" sldId="290"/>
            <ac:spMk id="3" creationId="{5B8743D9-63F2-4BD1-8211-66BDC92E2F55}"/>
          </ac:spMkLst>
        </pc:spChg>
        <pc:spChg chg="add mod">
          <ac:chgData name="Benjamin Payne" userId="S::benpayne@umbc.edu::b61ff11c-ba68-49af-b001-f9f234a6aca3" providerId="AD" clId="Web-{257FFAE1-18D3-14ED-7C40-789D81C2E34D}" dt="2019-08-26T18:26:45.489" v="46" actId="1076"/>
          <ac:spMkLst>
            <pc:docMk/>
            <pc:sldMk cId="4011811260" sldId="290"/>
            <ac:spMk id="5" creationId="{F8E769C8-20D3-4C80-B873-487707683372}"/>
          </ac:spMkLst>
        </pc:spChg>
        <pc:spChg chg="add mod">
          <ac:chgData name="Benjamin Payne" userId="S::benpayne@umbc.edu::b61ff11c-ba68-49af-b001-f9f234a6aca3" providerId="AD" clId="Web-{257FFAE1-18D3-14ED-7C40-789D81C2E34D}" dt="2019-08-26T18:26:53.787" v="49" actId="1076"/>
          <ac:spMkLst>
            <pc:docMk/>
            <pc:sldMk cId="4011811260" sldId="290"/>
            <ac:spMk id="7" creationId="{AEE1DD02-6EEC-4B25-A737-72F5061588DB}"/>
          </ac:spMkLst>
        </pc:spChg>
        <pc:spChg chg="mod">
          <ac:chgData name="Benjamin Payne" userId="S::benpayne@umbc.edu::b61ff11c-ba68-49af-b001-f9f234a6aca3" providerId="AD" clId="Web-{257FFAE1-18D3-14ED-7C40-789D81C2E34D}" dt="2019-08-26T18:26:47.880" v="47" actId="1076"/>
          <ac:spMkLst>
            <pc:docMk/>
            <pc:sldMk cId="4011811260" sldId="290"/>
            <ac:spMk id="16" creationId="{D79C4F30-C963-4280-B736-32EE8730C5EE}"/>
          </ac:spMkLst>
        </pc:spChg>
        <pc:spChg chg="mod">
          <ac:chgData name="Benjamin Payne" userId="S::benpayne@umbc.edu::b61ff11c-ba68-49af-b001-f9f234a6aca3" providerId="AD" clId="Web-{257FFAE1-18D3-14ED-7C40-789D81C2E34D}" dt="2019-08-26T18:26:34.489" v="42" actId="1076"/>
          <ac:spMkLst>
            <pc:docMk/>
            <pc:sldMk cId="4011811260" sldId="290"/>
            <ac:spMk id="17" creationId="{221E62C0-5A90-4020-AF40-3017817CF7E5}"/>
          </ac:spMkLst>
        </pc:spChg>
        <pc:spChg chg="mod">
          <ac:chgData name="Benjamin Payne" userId="S::benpayne@umbc.edu::b61ff11c-ba68-49af-b001-f9f234a6aca3" providerId="AD" clId="Web-{257FFAE1-18D3-14ED-7C40-789D81C2E34D}" dt="2019-08-26T18:26:32.458" v="41" actId="1076"/>
          <ac:spMkLst>
            <pc:docMk/>
            <pc:sldMk cId="4011811260" sldId="290"/>
            <ac:spMk id="18" creationId="{9599B7C5-6C66-434A-B89C-29A167017A42}"/>
          </ac:spMkLst>
        </pc:spChg>
      </pc:sldChg>
      <pc:sldChg chg="del">
        <pc:chgData name="Benjamin Payne" userId="S::benpayne@umbc.edu::b61ff11c-ba68-49af-b001-f9f234a6aca3" providerId="AD" clId="Web-{257FFAE1-18D3-14ED-7C40-789D81C2E34D}" dt="2019-08-26T18:23:02.440" v="3"/>
        <pc:sldMkLst>
          <pc:docMk/>
          <pc:sldMk cId="3974536299" sldId="291"/>
        </pc:sldMkLst>
      </pc:sldChg>
      <pc:sldChg chg="modSp add">
        <pc:chgData name="Benjamin Payne" userId="S::benpayne@umbc.edu::b61ff11c-ba68-49af-b001-f9f234a6aca3" providerId="AD" clId="Web-{257FFAE1-18D3-14ED-7C40-789D81C2E34D}" dt="2019-08-26T18:32:27.760" v="160" actId="14100"/>
        <pc:sldMkLst>
          <pc:docMk/>
          <pc:sldMk cId="2305954671" sldId="292"/>
        </pc:sldMkLst>
        <pc:spChg chg="mod">
          <ac:chgData name="Benjamin Payne" userId="S::benpayne@umbc.edu::b61ff11c-ba68-49af-b001-f9f234a6aca3" providerId="AD" clId="Web-{257FFAE1-18D3-14ED-7C40-789D81C2E34D}" dt="2019-08-26T18:32:01.165" v="157" actId="14100"/>
          <ac:spMkLst>
            <pc:docMk/>
            <pc:sldMk cId="2305954671" sldId="292"/>
            <ac:spMk id="3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2:23.494" v="159" actId="14100"/>
          <ac:spMkLst>
            <pc:docMk/>
            <pc:sldMk cId="2305954671" sldId="292"/>
            <ac:spMk id="5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2:27.760" v="160" actId="14100"/>
          <ac:spMkLst>
            <pc:docMk/>
            <pc:sldMk cId="2305954671" sldId="292"/>
            <ac:spMk id="6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1:44.056" v="153" actId="14100"/>
          <ac:spMkLst>
            <pc:docMk/>
            <pc:sldMk cId="2305954671" sldId="292"/>
            <ac:spMk id="17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1:47.556" v="154" actId="14100"/>
          <ac:spMkLst>
            <pc:docMk/>
            <pc:sldMk cId="2305954671" sldId="292"/>
            <ac:spMk id="18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1:52.322" v="155" actId="14100"/>
          <ac:spMkLst>
            <pc:docMk/>
            <pc:sldMk cId="2305954671" sldId="292"/>
            <ac:spMk id="19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1:56.822" v="156" actId="14100"/>
          <ac:spMkLst>
            <pc:docMk/>
            <pc:sldMk cId="2305954671" sldId="292"/>
            <ac:spMk id="20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1:37.056" v="152" actId="14100"/>
          <ac:spMkLst>
            <pc:docMk/>
            <pc:sldMk cId="2305954671" sldId="292"/>
            <ac:spMk id="21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2:07.072" v="158" actId="14100"/>
          <ac:spMkLst>
            <pc:docMk/>
            <pc:sldMk cId="2305954671" sldId="292"/>
            <ac:spMk id="60" creationId="{00000000-0000-0000-0000-000000000000}"/>
          </ac:spMkLst>
        </pc:spChg>
        <pc:cxnChg chg="mod">
          <ac:chgData name="Benjamin Payne" userId="S::benpayne@umbc.edu::b61ff11c-ba68-49af-b001-f9f234a6aca3" providerId="AD" clId="Web-{257FFAE1-18D3-14ED-7C40-789D81C2E34D}" dt="2019-08-26T18:31:37.056" v="152" actId="14100"/>
          <ac:cxnSpMkLst>
            <pc:docMk/>
            <pc:sldMk cId="2305954671" sldId="292"/>
            <ac:cxnSpMk id="36" creationId="{00000000-0000-0000-0000-000000000000}"/>
          </ac:cxnSpMkLst>
        </pc:cxnChg>
        <pc:cxnChg chg="mod">
          <ac:chgData name="Benjamin Payne" userId="S::benpayne@umbc.edu::b61ff11c-ba68-49af-b001-f9f234a6aca3" providerId="AD" clId="Web-{257FFAE1-18D3-14ED-7C40-789D81C2E34D}" dt="2019-08-26T18:31:37.056" v="152" actId="14100"/>
          <ac:cxnSpMkLst>
            <pc:docMk/>
            <pc:sldMk cId="2305954671" sldId="292"/>
            <ac:cxnSpMk id="38" creationId="{00000000-0000-0000-0000-000000000000}"/>
          </ac:cxnSpMkLst>
        </pc:cxnChg>
      </pc:sldChg>
      <pc:sldChg chg="modSp add">
        <pc:chgData name="Benjamin Payne" userId="S::benpayne@umbc.edu::b61ff11c-ba68-49af-b001-f9f234a6aca3" providerId="AD" clId="Web-{257FFAE1-18D3-14ED-7C40-789D81C2E34D}" dt="2019-08-26T18:31:24.274" v="151" actId="14100"/>
        <pc:sldMkLst>
          <pc:docMk/>
          <pc:sldMk cId="2883731371" sldId="293"/>
        </pc:sldMkLst>
        <pc:spChg chg="mod">
          <ac:chgData name="Benjamin Payne" userId="S::benpayne@umbc.edu::b61ff11c-ba68-49af-b001-f9f234a6aca3" providerId="AD" clId="Web-{257FFAE1-18D3-14ED-7C40-789D81C2E34D}" dt="2019-08-26T18:30:27.820" v="137" actId="14100"/>
          <ac:spMkLst>
            <pc:docMk/>
            <pc:sldMk cId="2883731371" sldId="293"/>
            <ac:spMk id="4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0:35.336" v="139" actId="14100"/>
          <ac:spMkLst>
            <pc:docMk/>
            <pc:sldMk cId="2883731371" sldId="293"/>
            <ac:spMk id="6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0:31.868" v="138" actId="14100"/>
          <ac:spMkLst>
            <pc:docMk/>
            <pc:sldMk cId="2883731371" sldId="293"/>
            <ac:spMk id="7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0:41.821" v="141" actId="14100"/>
          <ac:spMkLst>
            <pc:docMk/>
            <pc:sldMk cId="2883731371" sldId="293"/>
            <ac:spMk id="8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0:38.617" v="140" actId="14100"/>
          <ac:spMkLst>
            <pc:docMk/>
            <pc:sldMk cId="2883731371" sldId="293"/>
            <ac:spMk id="9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0:49.435" v="143" actId="14100"/>
          <ac:spMkLst>
            <pc:docMk/>
            <pc:sldMk cId="2883731371" sldId="293"/>
            <ac:spMk id="10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0:55.258" v="144" actId="14100"/>
          <ac:spMkLst>
            <pc:docMk/>
            <pc:sldMk cId="2883731371" sldId="293"/>
            <ac:spMk id="11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1:03.258" v="146" actId="14100"/>
          <ac:spMkLst>
            <pc:docMk/>
            <pc:sldMk cId="2883731371" sldId="293"/>
            <ac:spMk id="13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1:06.149" v="147" actId="14100"/>
          <ac:spMkLst>
            <pc:docMk/>
            <pc:sldMk cId="2883731371" sldId="293"/>
            <ac:spMk id="14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1:24.274" v="151" actId="14100"/>
          <ac:spMkLst>
            <pc:docMk/>
            <pc:sldMk cId="2883731371" sldId="293"/>
            <ac:spMk id="15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1:16.384" v="149" actId="14100"/>
          <ac:spMkLst>
            <pc:docMk/>
            <pc:sldMk cId="2883731371" sldId="293"/>
            <ac:spMk id="17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1:22.838" v="150" actId="14100"/>
          <ac:spMkLst>
            <pc:docMk/>
            <pc:sldMk cId="2883731371" sldId="293"/>
            <ac:spMk id="18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0:58.993" v="145" actId="14100"/>
          <ac:spMkLst>
            <pc:docMk/>
            <pc:sldMk cId="2883731371" sldId="293"/>
            <ac:spMk id="29" creationId="{00000000-0000-0000-0000-000000000000}"/>
          </ac:spMkLst>
        </pc:spChg>
        <pc:cxnChg chg="mod">
          <ac:chgData name="Benjamin Payne" userId="S::benpayne@umbc.edu::b61ff11c-ba68-49af-b001-f9f234a6aca3" providerId="AD" clId="Web-{257FFAE1-18D3-14ED-7C40-789D81C2E34D}" dt="2019-08-26T18:31:22.838" v="150" actId="14100"/>
          <ac:cxnSpMkLst>
            <pc:docMk/>
            <pc:sldMk cId="2883731371" sldId="293"/>
            <ac:cxnSpMk id="23" creationId="{00000000-0000-0000-0000-000000000000}"/>
          </ac:cxnSpMkLst>
        </pc:cxnChg>
        <pc:cxnChg chg="mod">
          <ac:chgData name="Benjamin Payne" userId="S::benpayne@umbc.edu::b61ff11c-ba68-49af-b001-f9f234a6aca3" providerId="AD" clId="Web-{257FFAE1-18D3-14ED-7C40-789D81C2E34D}" dt="2019-08-26T18:31:22.838" v="150" actId="14100"/>
          <ac:cxnSpMkLst>
            <pc:docMk/>
            <pc:sldMk cId="2883731371" sldId="293"/>
            <ac:cxnSpMk id="25" creationId="{00000000-0000-0000-0000-000000000000}"/>
          </ac:cxnSpMkLst>
        </pc:cxnChg>
      </pc:sldChg>
      <pc:sldChg chg="modSp add">
        <pc:chgData name="Benjamin Payne" userId="S::benpayne@umbc.edu::b61ff11c-ba68-49af-b001-f9f234a6aca3" providerId="AD" clId="Web-{257FFAE1-18D3-14ED-7C40-789D81C2E34D}" dt="2019-08-26T18:30:17.289" v="136" actId="14100"/>
        <pc:sldMkLst>
          <pc:docMk/>
          <pc:sldMk cId="1347485102" sldId="294"/>
        </pc:sldMkLst>
        <pc:spChg chg="mod">
          <ac:chgData name="Benjamin Payne" userId="S::benpayne@umbc.edu::b61ff11c-ba68-49af-b001-f9f234a6aca3" providerId="AD" clId="Web-{257FFAE1-18D3-14ED-7C40-789D81C2E34D}" dt="2019-08-26T18:29:35.585" v="127" actId="14100"/>
          <ac:spMkLst>
            <pc:docMk/>
            <pc:sldMk cId="1347485102" sldId="294"/>
            <ac:spMk id="3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0:09.726" v="134" actId="14100"/>
          <ac:spMkLst>
            <pc:docMk/>
            <pc:sldMk cId="1347485102" sldId="294"/>
            <ac:spMk id="5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29:43.226" v="129" actId="14100"/>
          <ac:spMkLst>
            <pc:docMk/>
            <pc:sldMk cId="1347485102" sldId="294"/>
            <ac:spMk id="6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29:46.304" v="130" actId="14100"/>
          <ac:spMkLst>
            <pc:docMk/>
            <pc:sldMk cId="1347485102" sldId="294"/>
            <ac:spMk id="8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0:02.742" v="132" actId="14100"/>
          <ac:spMkLst>
            <pc:docMk/>
            <pc:sldMk cId="1347485102" sldId="294"/>
            <ac:spMk id="9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29:50.492" v="131" actId="14100"/>
          <ac:spMkLst>
            <pc:docMk/>
            <pc:sldMk cId="1347485102" sldId="294"/>
            <ac:spMk id="10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0:14.508" v="135" actId="14100"/>
          <ac:spMkLst>
            <pc:docMk/>
            <pc:sldMk cId="1347485102" sldId="294"/>
            <ac:spMk id="11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0:02.836" v="133" actId="14100"/>
          <ac:spMkLst>
            <pc:docMk/>
            <pc:sldMk cId="1347485102" sldId="294"/>
            <ac:spMk id="12" creationId="{00000000-0000-0000-0000-000000000000}"/>
          </ac:spMkLst>
        </pc:spChg>
        <pc:spChg chg="mod">
          <ac:chgData name="Benjamin Payne" userId="S::benpayne@umbc.edu::b61ff11c-ba68-49af-b001-f9f234a6aca3" providerId="AD" clId="Web-{257FFAE1-18D3-14ED-7C40-789D81C2E34D}" dt="2019-08-26T18:30:17.289" v="136" actId="14100"/>
          <ac:spMkLst>
            <pc:docMk/>
            <pc:sldMk cId="1347485102" sldId="294"/>
            <ac:spMk id="13" creationId="{00000000-0000-0000-0000-000000000000}"/>
          </ac:spMkLst>
        </pc:spChg>
        <pc:picChg chg="mod">
          <ac:chgData name="Benjamin Payne" userId="S::benpayne@umbc.edu::b61ff11c-ba68-49af-b001-f9f234a6aca3" providerId="AD" clId="Web-{257FFAE1-18D3-14ED-7C40-789D81C2E34D}" dt="2019-08-26T18:29:40.070" v="128" actId="1076"/>
          <ac:picMkLst>
            <pc:docMk/>
            <pc:sldMk cId="1347485102" sldId="294"/>
            <ac:picMk id="4" creationId="{00000000-0000-0000-0000-000000000000}"/>
          </ac:picMkLst>
        </pc:picChg>
      </pc:sldChg>
      <pc:sldChg chg="del">
        <pc:chgData name="Benjamin Payne" userId="S::benpayne@umbc.edu::b61ff11c-ba68-49af-b001-f9f234a6aca3" providerId="AD" clId="Web-{257FFAE1-18D3-14ED-7C40-789D81C2E34D}" dt="2019-08-26T18:23:44.409" v="5"/>
        <pc:sldMkLst>
          <pc:docMk/>
          <pc:sldMk cId="1713771029" sldId="295"/>
        </pc:sldMkLst>
      </pc:sldChg>
      <pc:sldChg chg="del">
        <pc:chgData name="Benjamin Payne" userId="S::benpayne@umbc.edu::b61ff11c-ba68-49af-b001-f9f234a6aca3" providerId="AD" clId="Web-{257FFAE1-18D3-14ED-7C40-789D81C2E34D}" dt="2019-08-26T18:23:44.471" v="6"/>
        <pc:sldMkLst>
          <pc:docMk/>
          <pc:sldMk cId="1748204946" sldId="296"/>
        </pc:sldMkLst>
      </pc:sldChg>
      <pc:sldChg chg="del">
        <pc:chgData name="Benjamin Payne" userId="S::benpayne@umbc.edu::b61ff11c-ba68-49af-b001-f9f234a6aca3" providerId="AD" clId="Web-{257FFAE1-18D3-14ED-7C40-789D81C2E34D}" dt="2019-08-26T18:23:44.347" v="4"/>
        <pc:sldMkLst>
          <pc:docMk/>
          <pc:sldMk cId="4267214900" sldId="297"/>
        </pc:sldMkLst>
      </pc:sldChg>
      <pc:sldChg chg="del">
        <pc:chgData name="Benjamin Payne" userId="S::benpayne@umbc.edu::b61ff11c-ba68-49af-b001-f9f234a6aca3" providerId="AD" clId="Web-{257FFAE1-18D3-14ED-7C40-789D81C2E34D}" dt="2019-08-26T18:23:49.612" v="7"/>
        <pc:sldMkLst>
          <pc:docMk/>
          <pc:sldMk cId="3331537520" sldId="298"/>
        </pc:sldMkLst>
      </pc:sldChg>
      <pc:sldChg chg="del">
        <pc:chgData name="Benjamin Payne" userId="S::benpayne@umbc.edu::b61ff11c-ba68-49af-b001-f9f234a6aca3" providerId="AD" clId="Web-{257FFAE1-18D3-14ED-7C40-789D81C2E34D}" dt="2019-08-26T18:24:03.034" v="8"/>
        <pc:sldMkLst>
          <pc:docMk/>
          <pc:sldMk cId="4040728137" sldId="299"/>
        </pc:sldMkLst>
      </pc:sldChg>
      <pc:sldMasterChg chg="addSldLayout">
        <pc:chgData name="Benjamin Payne" userId="S::benpayne@umbc.edu::b61ff11c-ba68-49af-b001-f9f234a6aca3" providerId="AD" clId="Web-{257FFAE1-18D3-14ED-7C40-789D81C2E34D}" dt="2019-08-26T18:22:36.642" v="0"/>
        <pc:sldMasterMkLst>
          <pc:docMk/>
          <pc:sldMasterMk cId="0" sldId="2147483659"/>
        </pc:sldMasterMkLst>
        <pc:sldLayoutChg chg="add replId">
          <pc:chgData name="Benjamin Payne" userId="S::benpayne@umbc.edu::b61ff11c-ba68-49af-b001-f9f234a6aca3" providerId="AD" clId="Web-{257FFAE1-18D3-14ED-7C40-789D81C2E34D}" dt="2019-08-26T18:22:36.642" v="0"/>
          <pc:sldLayoutMkLst>
            <pc:docMk/>
            <pc:sldMasterMk cId="0" sldId="2147483659"/>
            <pc:sldLayoutMk cId="4071145168" sldId="2147483660"/>
          </pc:sldLayoutMkLst>
        </pc:sldLayoutChg>
      </pc:sldMasterChg>
    </pc:docChg>
  </pc:docChgLst>
  <pc:docChgLst>
    <pc:chgData name="Benjamin Payne" userId="S::benpayne@umbc.edu::b61ff11c-ba68-49af-b001-f9f234a6aca3" providerId="AD" clId="Web-{EEE1EE9F-6829-435F-B45A-08F9D44458C0}"/>
    <pc:docChg chg="modSld">
      <pc:chgData name="Benjamin Payne" userId="S::benpayne@umbc.edu::b61ff11c-ba68-49af-b001-f9f234a6aca3" providerId="AD" clId="Web-{EEE1EE9F-6829-435F-B45A-08F9D44458C0}" dt="2019-09-09T11:00:59.111" v="145" actId="20577"/>
      <pc:docMkLst>
        <pc:docMk/>
      </pc:docMkLst>
      <pc:sldChg chg="modSp">
        <pc:chgData name="Benjamin Payne" userId="S::benpayne@umbc.edu::b61ff11c-ba68-49af-b001-f9f234a6aca3" providerId="AD" clId="Web-{EEE1EE9F-6829-435F-B45A-08F9D44458C0}" dt="2019-09-09T11:00:30.500" v="129" actId="20577"/>
        <pc:sldMkLst>
          <pc:docMk/>
          <pc:sldMk cId="0" sldId="260"/>
        </pc:sldMkLst>
        <pc:spChg chg="mod">
          <ac:chgData name="Benjamin Payne" userId="S::benpayne@umbc.edu::b61ff11c-ba68-49af-b001-f9f234a6aca3" providerId="AD" clId="Web-{EEE1EE9F-6829-435F-B45A-08F9D44458C0}" dt="2019-09-09T11:00:30.500" v="129" actId="20577"/>
          <ac:spMkLst>
            <pc:docMk/>
            <pc:sldMk cId="0" sldId="260"/>
            <ac:spMk id="87" creationId="{00000000-0000-0000-0000-000000000000}"/>
          </ac:spMkLst>
        </pc:spChg>
      </pc:sldChg>
      <pc:sldChg chg="modSp">
        <pc:chgData name="Benjamin Payne" userId="S::benpayne@umbc.edu::b61ff11c-ba68-49af-b001-f9f234a6aca3" providerId="AD" clId="Web-{EEE1EE9F-6829-435F-B45A-08F9D44458C0}" dt="2019-09-09T11:00:40.297" v="132" actId="20577"/>
        <pc:sldMkLst>
          <pc:docMk/>
          <pc:sldMk cId="0" sldId="261"/>
        </pc:sldMkLst>
        <pc:spChg chg="mod">
          <ac:chgData name="Benjamin Payne" userId="S::benpayne@umbc.edu::b61ff11c-ba68-49af-b001-f9f234a6aca3" providerId="AD" clId="Web-{EEE1EE9F-6829-435F-B45A-08F9D44458C0}" dt="2019-09-09T11:00:40.297" v="132" actId="20577"/>
          <ac:spMkLst>
            <pc:docMk/>
            <pc:sldMk cId="0" sldId="261"/>
            <ac:spMk id="93" creationId="{00000000-0000-0000-0000-000000000000}"/>
          </ac:spMkLst>
        </pc:spChg>
      </pc:sldChg>
      <pc:sldChg chg="modSp">
        <pc:chgData name="Benjamin Payne" userId="S::benpayne@umbc.edu::b61ff11c-ba68-49af-b001-f9f234a6aca3" providerId="AD" clId="Web-{EEE1EE9F-6829-435F-B45A-08F9D44458C0}" dt="2019-09-09T11:00:59.111" v="145" actId="20577"/>
        <pc:sldMkLst>
          <pc:docMk/>
          <pc:sldMk cId="3857525830" sldId="273"/>
        </pc:sldMkLst>
        <pc:spChg chg="mod">
          <ac:chgData name="Benjamin Payne" userId="S::benpayne@umbc.edu::b61ff11c-ba68-49af-b001-f9f234a6aca3" providerId="AD" clId="Web-{EEE1EE9F-6829-435F-B45A-08F9D44458C0}" dt="2019-09-09T11:00:59.111" v="145" actId="20577"/>
          <ac:spMkLst>
            <pc:docMk/>
            <pc:sldMk cId="3857525830" sldId="273"/>
            <ac:spMk id="3" creationId="{7E080DE8-1DBC-4FFA-9F12-B09AB950B6D7}"/>
          </ac:spMkLst>
        </pc:spChg>
        <pc:picChg chg="mod">
          <ac:chgData name="Benjamin Payne" userId="S::benpayne@umbc.edu::b61ff11c-ba68-49af-b001-f9f234a6aca3" providerId="AD" clId="Web-{EEE1EE9F-6829-435F-B45A-08F9D44458C0}" dt="2019-09-09T10:53:02.908" v="2" actId="1076"/>
          <ac:picMkLst>
            <pc:docMk/>
            <pc:sldMk cId="3857525830" sldId="273"/>
            <ac:picMk id="4" creationId="{FDEA86C5-6A90-47C2-9481-82D5F8088604}"/>
          </ac:picMkLst>
        </pc:picChg>
      </pc:sldChg>
    </pc:docChg>
  </pc:docChgLst>
  <pc:docChgLst>
    <pc:chgData name="Benjamin Payne" userId="S::benpayne@umbc.edu::b61ff11c-ba68-49af-b001-f9f234a6aca3" providerId="AD" clId="Web-{FA60E31D-F510-DA09-00EC-EF30C42105F3}"/>
    <pc:docChg chg="addSld modSld">
      <pc:chgData name="Benjamin Payne" userId="S::benpayne@umbc.edu::b61ff11c-ba68-49af-b001-f9f234a6aca3" providerId="AD" clId="Web-{FA60E31D-F510-DA09-00EC-EF30C42105F3}" dt="2019-09-09T02:15:04.237" v="107" actId="20577"/>
      <pc:docMkLst>
        <pc:docMk/>
      </pc:docMkLst>
      <pc:sldChg chg="modSp">
        <pc:chgData name="Benjamin Payne" userId="S::benpayne@umbc.edu::b61ff11c-ba68-49af-b001-f9f234a6aca3" providerId="AD" clId="Web-{FA60E31D-F510-DA09-00EC-EF30C42105F3}" dt="2019-09-09T02:15:04.237" v="107" actId="20577"/>
        <pc:sldMkLst>
          <pc:docMk/>
          <pc:sldMk cId="1052655139" sldId="295"/>
        </pc:sldMkLst>
        <pc:spChg chg="mod">
          <ac:chgData name="Benjamin Payne" userId="S::benpayne@umbc.edu::b61ff11c-ba68-49af-b001-f9f234a6aca3" providerId="AD" clId="Web-{FA60E31D-F510-DA09-00EC-EF30C42105F3}" dt="2019-09-09T02:15:04.237" v="107" actId="20577"/>
          <ac:spMkLst>
            <pc:docMk/>
            <pc:sldMk cId="1052655139" sldId="295"/>
            <ac:spMk id="3" creationId="{8E625109-B761-4685-999E-4AC7E2909AF5}"/>
          </ac:spMkLst>
        </pc:spChg>
      </pc:sldChg>
      <pc:sldChg chg="addSp delSp modSp new">
        <pc:chgData name="Benjamin Payne" userId="S::benpayne@umbc.edu::b61ff11c-ba68-49af-b001-f9f234a6aca3" providerId="AD" clId="Web-{FA60E31D-F510-DA09-00EC-EF30C42105F3}" dt="2019-09-09T02:13:56.064" v="92" actId="20577"/>
        <pc:sldMkLst>
          <pc:docMk/>
          <pc:sldMk cId="163422198" sldId="315"/>
        </pc:sldMkLst>
        <pc:spChg chg="mod">
          <ac:chgData name="Benjamin Payne" userId="S::benpayne@umbc.edu::b61ff11c-ba68-49af-b001-f9f234a6aca3" providerId="AD" clId="Web-{FA60E31D-F510-DA09-00EC-EF30C42105F3}" dt="2019-09-09T02:13:56.064" v="92" actId="20577"/>
          <ac:spMkLst>
            <pc:docMk/>
            <pc:sldMk cId="163422198" sldId="315"/>
            <ac:spMk id="2" creationId="{B3DC4EA8-D998-4F32-BE3C-BA762B10E355}"/>
          </ac:spMkLst>
        </pc:spChg>
        <pc:spChg chg="del">
          <ac:chgData name="Benjamin Payne" userId="S::benpayne@umbc.edu::b61ff11c-ba68-49af-b001-f9f234a6aca3" providerId="AD" clId="Web-{FA60E31D-F510-DA09-00EC-EF30C42105F3}" dt="2019-09-09T02:07:18.322" v="45"/>
          <ac:spMkLst>
            <pc:docMk/>
            <pc:sldMk cId="163422198" sldId="315"/>
            <ac:spMk id="3" creationId="{ADDD514B-CE05-4CD7-893F-6F2349FE3156}"/>
          </ac:spMkLst>
        </pc:spChg>
        <pc:spChg chg="add">
          <ac:chgData name="Benjamin Payne" userId="S::benpayne@umbc.edu::b61ff11c-ba68-49af-b001-f9f234a6aca3" providerId="AD" clId="Web-{FA60E31D-F510-DA09-00EC-EF30C42105F3}" dt="2019-09-09T02:07:24.683" v="47"/>
          <ac:spMkLst>
            <pc:docMk/>
            <pc:sldMk cId="163422198" sldId="315"/>
            <ac:spMk id="7" creationId="{67FA2008-B9AC-456F-9231-FF27E3B21C96}"/>
          </ac:spMkLst>
        </pc:spChg>
        <pc:spChg chg="add">
          <ac:chgData name="Benjamin Payne" userId="S::benpayne@umbc.edu::b61ff11c-ba68-49af-b001-f9f234a6aca3" providerId="AD" clId="Web-{FA60E31D-F510-DA09-00EC-EF30C42105F3}" dt="2019-09-09T02:07:24.698" v="48"/>
          <ac:spMkLst>
            <pc:docMk/>
            <pc:sldMk cId="163422198" sldId="315"/>
            <ac:spMk id="9" creationId="{9F7D992F-4862-42E3-8D22-2A6E7A9AC4F3}"/>
          </ac:spMkLst>
        </pc:spChg>
        <pc:spChg chg="add">
          <ac:chgData name="Benjamin Payne" userId="S::benpayne@umbc.edu::b61ff11c-ba68-49af-b001-f9f234a6aca3" providerId="AD" clId="Web-{FA60E31D-F510-DA09-00EC-EF30C42105F3}" dt="2019-09-09T02:07:24.706" v="49"/>
          <ac:spMkLst>
            <pc:docMk/>
            <pc:sldMk cId="163422198" sldId="315"/>
            <ac:spMk id="11" creationId="{3DEC8A88-D698-4C5A-8792-CCBA1A0392FD}"/>
          </ac:spMkLst>
        </pc:spChg>
        <pc:spChg chg="add">
          <ac:chgData name="Benjamin Payne" userId="S::benpayne@umbc.edu::b61ff11c-ba68-49af-b001-f9f234a6aca3" providerId="AD" clId="Web-{FA60E31D-F510-DA09-00EC-EF30C42105F3}" dt="2019-09-09T02:07:24.732" v="50"/>
          <ac:spMkLst>
            <pc:docMk/>
            <pc:sldMk cId="163422198" sldId="315"/>
            <ac:spMk id="13" creationId="{44E339ED-F087-40B0-A7B3-16C8D6CBFD9E}"/>
          </ac:spMkLst>
        </pc:spChg>
        <pc:spChg chg="add">
          <ac:chgData name="Benjamin Payne" userId="S::benpayne@umbc.edu::b61ff11c-ba68-49af-b001-f9f234a6aca3" providerId="AD" clId="Web-{FA60E31D-F510-DA09-00EC-EF30C42105F3}" dt="2019-09-09T02:07:24.743" v="51"/>
          <ac:spMkLst>
            <pc:docMk/>
            <pc:sldMk cId="163422198" sldId="315"/>
            <ac:spMk id="15" creationId="{72E122C7-91EB-4D13-8F0A-6D53C2A8DBE3}"/>
          </ac:spMkLst>
        </pc:spChg>
        <pc:spChg chg="add">
          <ac:chgData name="Benjamin Payne" userId="S::benpayne@umbc.edu::b61ff11c-ba68-49af-b001-f9f234a6aca3" providerId="AD" clId="Web-{FA60E31D-F510-DA09-00EC-EF30C42105F3}" dt="2019-09-09T02:07:24.753" v="52"/>
          <ac:spMkLst>
            <pc:docMk/>
            <pc:sldMk cId="163422198" sldId="315"/>
            <ac:spMk id="17" creationId="{9CD4CE9C-4C32-4830-976B-6DB8E79FDEB6}"/>
          </ac:spMkLst>
        </pc:spChg>
        <pc:spChg chg="add">
          <ac:chgData name="Benjamin Payne" userId="S::benpayne@umbc.edu::b61ff11c-ba68-49af-b001-f9f234a6aca3" providerId="AD" clId="Web-{FA60E31D-F510-DA09-00EC-EF30C42105F3}" dt="2019-09-09T02:07:24.770" v="53"/>
          <ac:spMkLst>
            <pc:docMk/>
            <pc:sldMk cId="163422198" sldId="315"/>
            <ac:spMk id="19" creationId="{F1D22E65-700A-426F-9A26-102BD40FB38B}"/>
          </ac:spMkLst>
        </pc:spChg>
        <pc:spChg chg="add">
          <ac:chgData name="Benjamin Payne" userId="S::benpayne@umbc.edu::b61ff11c-ba68-49af-b001-f9f234a6aca3" providerId="AD" clId="Web-{FA60E31D-F510-DA09-00EC-EF30C42105F3}" dt="2019-09-09T02:07:48.412" v="54"/>
          <ac:spMkLst>
            <pc:docMk/>
            <pc:sldMk cId="163422198" sldId="315"/>
            <ac:spMk id="21" creationId="{B835FE41-7AFD-4ADF-9DC5-2F2FEEA2AEBF}"/>
          </ac:spMkLst>
        </pc:spChg>
        <pc:spChg chg="add mod">
          <ac:chgData name="Benjamin Payne" userId="S::benpayne@umbc.edu::b61ff11c-ba68-49af-b001-f9f234a6aca3" providerId="AD" clId="Web-{FA60E31D-F510-DA09-00EC-EF30C42105F3}" dt="2019-09-09T02:08:32.496" v="60"/>
          <ac:spMkLst>
            <pc:docMk/>
            <pc:sldMk cId="163422198" sldId="315"/>
            <ac:spMk id="22" creationId="{67D7B1C0-D58A-4E3F-8A52-61E1187E84D6}"/>
          </ac:spMkLst>
        </pc:spChg>
        <pc:picChg chg="add mod">
          <ac:chgData name="Benjamin Payne" userId="S::benpayne@umbc.edu::b61ff11c-ba68-49af-b001-f9f234a6aca3" providerId="AD" clId="Web-{FA60E31D-F510-DA09-00EC-EF30C42105F3}" dt="2019-09-09T02:07:23.006" v="46" actId="1076"/>
          <ac:picMkLst>
            <pc:docMk/>
            <pc:sldMk cId="163422198" sldId="315"/>
            <ac:picMk id="4" creationId="{621D9213-F9C3-4A36-864D-842C9088590D}"/>
          </ac:picMkLst>
        </pc:picChg>
      </pc:sldChg>
      <pc:sldChg chg="addSp delSp modSp new">
        <pc:chgData name="Benjamin Payne" userId="S::benpayne@umbc.edu::b61ff11c-ba68-49af-b001-f9f234a6aca3" providerId="AD" clId="Web-{FA60E31D-F510-DA09-00EC-EF30C42105F3}" dt="2019-09-09T02:14:01.158" v="94" actId="20577"/>
        <pc:sldMkLst>
          <pc:docMk/>
          <pc:sldMk cId="612611542" sldId="316"/>
        </pc:sldMkLst>
        <pc:spChg chg="mod">
          <ac:chgData name="Benjamin Payne" userId="S::benpayne@umbc.edu::b61ff11c-ba68-49af-b001-f9f234a6aca3" providerId="AD" clId="Web-{FA60E31D-F510-DA09-00EC-EF30C42105F3}" dt="2019-09-09T02:14:01.158" v="94" actId="20577"/>
          <ac:spMkLst>
            <pc:docMk/>
            <pc:sldMk cId="612611542" sldId="316"/>
            <ac:spMk id="2" creationId="{01D3E6C3-4D1C-462A-81E8-D48C3D2B613A}"/>
          </ac:spMkLst>
        </pc:spChg>
        <pc:spChg chg="del">
          <ac:chgData name="Benjamin Payne" userId="S::benpayne@umbc.edu::b61ff11c-ba68-49af-b001-f9f234a6aca3" providerId="AD" clId="Web-{FA60E31D-F510-DA09-00EC-EF30C42105F3}" dt="2019-09-09T02:09:28.316" v="62"/>
          <ac:spMkLst>
            <pc:docMk/>
            <pc:sldMk cId="612611542" sldId="316"/>
            <ac:spMk id="3" creationId="{2CB509F2-DE55-41AF-97BE-7441C0AACC29}"/>
          </ac:spMkLst>
        </pc:spChg>
        <pc:spChg chg="add mod">
          <ac:chgData name="Benjamin Payne" userId="S::benpayne@umbc.edu::b61ff11c-ba68-49af-b001-f9f234a6aca3" providerId="AD" clId="Web-{FA60E31D-F510-DA09-00EC-EF30C42105F3}" dt="2019-09-09T02:09:34.087" v="74" actId="1076"/>
          <ac:spMkLst>
            <pc:docMk/>
            <pc:sldMk cId="612611542" sldId="316"/>
            <ac:spMk id="7" creationId="{8C121F3A-F48D-455F-A83A-ED89DB5A56D5}"/>
          </ac:spMkLst>
        </pc:spChg>
        <pc:spChg chg="add mod">
          <ac:chgData name="Benjamin Payne" userId="S::benpayne@umbc.edu::b61ff11c-ba68-49af-b001-f9f234a6aca3" providerId="AD" clId="Web-{FA60E31D-F510-DA09-00EC-EF30C42105F3}" dt="2019-09-09T02:09:34.097" v="75" actId="1076"/>
          <ac:spMkLst>
            <pc:docMk/>
            <pc:sldMk cId="612611542" sldId="316"/>
            <ac:spMk id="9" creationId="{51E620B2-09EE-4C69-8C31-D6C4C90030F5}"/>
          </ac:spMkLst>
        </pc:spChg>
        <pc:spChg chg="add mod">
          <ac:chgData name="Benjamin Payne" userId="S::benpayne@umbc.edu::b61ff11c-ba68-49af-b001-f9f234a6aca3" providerId="AD" clId="Web-{FA60E31D-F510-DA09-00EC-EF30C42105F3}" dt="2019-09-09T02:09:34.113" v="77" actId="1076"/>
          <ac:spMkLst>
            <pc:docMk/>
            <pc:sldMk cId="612611542" sldId="316"/>
            <ac:spMk id="13" creationId="{8D02A1AD-40F3-4266-BBF5-14804AEF0E73}"/>
          </ac:spMkLst>
        </pc:spChg>
        <pc:spChg chg="add mod">
          <ac:chgData name="Benjamin Payne" userId="S::benpayne@umbc.edu::b61ff11c-ba68-49af-b001-f9f234a6aca3" providerId="AD" clId="Web-{FA60E31D-F510-DA09-00EC-EF30C42105F3}" dt="2019-09-09T02:09:34.123" v="78" actId="1076"/>
          <ac:spMkLst>
            <pc:docMk/>
            <pc:sldMk cId="612611542" sldId="316"/>
            <ac:spMk id="15" creationId="{5A3E94B5-AD6A-4D2F-AA4E-65EF782214FB}"/>
          </ac:spMkLst>
        </pc:spChg>
        <pc:spChg chg="add mod">
          <ac:chgData name="Benjamin Payne" userId="S::benpayne@umbc.edu::b61ff11c-ba68-49af-b001-f9f234a6aca3" providerId="AD" clId="Web-{FA60E31D-F510-DA09-00EC-EF30C42105F3}" dt="2019-09-09T02:09:34.130" v="79" actId="1076"/>
          <ac:spMkLst>
            <pc:docMk/>
            <pc:sldMk cId="612611542" sldId="316"/>
            <ac:spMk id="17" creationId="{346879E3-98A9-4D1A-BA72-4544171133C8}"/>
          </ac:spMkLst>
        </pc:spChg>
        <pc:spChg chg="add mod">
          <ac:chgData name="Benjamin Payne" userId="S::benpayne@umbc.edu::b61ff11c-ba68-49af-b001-f9f234a6aca3" providerId="AD" clId="Web-{FA60E31D-F510-DA09-00EC-EF30C42105F3}" dt="2019-09-09T02:09:34.140" v="80" actId="1076"/>
          <ac:spMkLst>
            <pc:docMk/>
            <pc:sldMk cId="612611542" sldId="316"/>
            <ac:spMk id="19" creationId="{7655B1FD-0891-471F-B805-758CE1E4A266}"/>
          </ac:spMkLst>
        </pc:spChg>
        <pc:spChg chg="add mod">
          <ac:chgData name="Benjamin Payne" userId="S::benpayne@umbc.edu::b61ff11c-ba68-49af-b001-f9f234a6aca3" providerId="AD" clId="Web-{FA60E31D-F510-DA09-00EC-EF30C42105F3}" dt="2019-09-09T02:09:34.155" v="82" actId="1076"/>
          <ac:spMkLst>
            <pc:docMk/>
            <pc:sldMk cId="612611542" sldId="316"/>
            <ac:spMk id="23" creationId="{B7D75702-CE19-438F-A6D8-D12797388404}"/>
          </ac:spMkLst>
        </pc:spChg>
        <pc:spChg chg="add mod">
          <ac:chgData name="Benjamin Payne" userId="S::benpayne@umbc.edu::b61ff11c-ba68-49af-b001-f9f234a6aca3" providerId="AD" clId="Web-{FA60E31D-F510-DA09-00EC-EF30C42105F3}" dt="2019-09-09T02:09:34.164" v="83" actId="1076"/>
          <ac:spMkLst>
            <pc:docMk/>
            <pc:sldMk cId="612611542" sldId="316"/>
            <ac:spMk id="25" creationId="{3C5D2521-813E-436A-A20E-ECF993C773E6}"/>
          </ac:spMkLst>
        </pc:spChg>
        <pc:picChg chg="add del mod">
          <ac:chgData name="Benjamin Payne" userId="S::benpayne@umbc.edu::b61ff11c-ba68-49af-b001-f9f234a6aca3" providerId="AD" clId="Web-{FA60E31D-F510-DA09-00EC-EF30C42105F3}" dt="2019-09-09T02:12:14.844" v="87"/>
          <ac:picMkLst>
            <pc:docMk/>
            <pc:sldMk cId="612611542" sldId="316"/>
            <ac:picMk id="4" creationId="{2FFC969B-84C5-45D6-9553-0D4D0699AE35}"/>
          </ac:picMkLst>
        </pc:picChg>
        <pc:picChg chg="add mod">
          <ac:chgData name="Benjamin Payne" userId="S::benpayne@umbc.edu::b61ff11c-ba68-49af-b001-f9f234a6aca3" providerId="AD" clId="Web-{FA60E31D-F510-DA09-00EC-EF30C42105F3}" dt="2019-09-09T02:12:33.813" v="90" actId="1076"/>
          <ac:picMkLst>
            <pc:docMk/>
            <pc:sldMk cId="612611542" sldId="316"/>
            <ac:picMk id="28" creationId="{807F1981-9533-4ABF-AEAF-A91946EB9BE4}"/>
          </ac:picMkLst>
        </pc:picChg>
        <pc:cxnChg chg="add mod">
          <ac:chgData name="Benjamin Payne" userId="S::benpayne@umbc.edu::b61ff11c-ba68-49af-b001-f9f234a6aca3" providerId="AD" clId="Web-{FA60E31D-F510-DA09-00EC-EF30C42105F3}" dt="2019-09-09T02:09:34.105" v="76" actId="1076"/>
          <ac:cxnSpMkLst>
            <pc:docMk/>
            <pc:sldMk cId="612611542" sldId="316"/>
            <ac:cxnSpMk id="11" creationId="{40607243-A8F2-4F36-BF29-F0CACA750772}"/>
          </ac:cxnSpMkLst>
        </pc:cxnChg>
        <pc:cxnChg chg="add mod">
          <ac:chgData name="Benjamin Payne" userId="S::benpayne@umbc.edu::b61ff11c-ba68-49af-b001-f9f234a6aca3" providerId="AD" clId="Web-{FA60E31D-F510-DA09-00EC-EF30C42105F3}" dt="2019-09-09T02:09:34.147" v="81" actId="1076"/>
          <ac:cxnSpMkLst>
            <pc:docMk/>
            <pc:sldMk cId="612611542" sldId="316"/>
            <ac:cxnSpMk id="21" creationId="{1A713D23-6DCB-42F7-BBE8-2FA39943F774}"/>
          </ac:cxnSpMkLst>
        </pc:cxnChg>
        <pc:cxnChg chg="add mod">
          <ac:chgData name="Benjamin Payne" userId="S::benpayne@umbc.edu::b61ff11c-ba68-49af-b001-f9f234a6aca3" providerId="AD" clId="Web-{FA60E31D-F510-DA09-00EC-EF30C42105F3}" dt="2019-09-09T02:09:34.172" v="84" actId="1076"/>
          <ac:cxnSpMkLst>
            <pc:docMk/>
            <pc:sldMk cId="612611542" sldId="316"/>
            <ac:cxnSpMk id="27" creationId="{60E6BC55-210E-498F-93FA-5C24EC3F3813}"/>
          </ac:cxnSpMkLst>
        </pc:cxnChg>
      </pc:sldChg>
      <pc:sldChg chg="addSp modSp new">
        <pc:chgData name="Benjamin Payne" userId="S::benpayne@umbc.edu::b61ff11c-ba68-49af-b001-f9f234a6aca3" providerId="AD" clId="Web-{FA60E31D-F510-DA09-00EC-EF30C42105F3}" dt="2019-09-09T02:06:26.083" v="44" actId="20577"/>
        <pc:sldMkLst>
          <pc:docMk/>
          <pc:sldMk cId="4073783501" sldId="317"/>
        </pc:sldMkLst>
        <pc:spChg chg="mod">
          <ac:chgData name="Benjamin Payne" userId="S::benpayne@umbc.edu::b61ff11c-ba68-49af-b001-f9f234a6aca3" providerId="AD" clId="Web-{FA60E31D-F510-DA09-00EC-EF30C42105F3}" dt="2019-09-09T02:06:26.083" v="44" actId="20577"/>
          <ac:spMkLst>
            <pc:docMk/>
            <pc:sldMk cId="4073783501" sldId="317"/>
            <ac:spMk id="2" creationId="{534742CD-08DC-4E49-9214-A2CF1790AD56}"/>
          </ac:spMkLst>
        </pc:spChg>
        <pc:picChg chg="add mod">
          <ac:chgData name="Benjamin Payne" userId="S::benpayne@umbc.edu::b61ff11c-ba68-49af-b001-f9f234a6aca3" providerId="AD" clId="Web-{FA60E31D-F510-DA09-00EC-EF30C42105F3}" dt="2019-09-09T02:06:21.363" v="37" actId="1076"/>
          <ac:picMkLst>
            <pc:docMk/>
            <pc:sldMk cId="4073783501" sldId="317"/>
            <ac:picMk id="4" creationId="{799249CE-39AF-40C8-9920-D3B645598B6D}"/>
          </ac:picMkLst>
        </pc:picChg>
      </pc:sldChg>
    </pc:docChg>
  </pc:docChgLst>
  <pc:docChgLst>
    <pc:chgData name="Benjamin Payne" userId="S::benpayne@umbc.edu::b61ff11c-ba68-49af-b001-f9f234a6aca3" providerId="AD" clId="Web-{BEAF29A5-AF58-6B55-AB57-186E08FD1B87}"/>
    <pc:docChg chg="modSld">
      <pc:chgData name="Benjamin Payne" userId="S::benpayne@umbc.edu::b61ff11c-ba68-49af-b001-f9f234a6aca3" providerId="AD" clId="Web-{BEAF29A5-AF58-6B55-AB57-186E08FD1B87}" dt="2019-09-08T23:20:37.680" v="213" actId="14100"/>
      <pc:docMkLst>
        <pc:docMk/>
      </pc:docMkLst>
      <pc:sldChg chg="addSp modSp">
        <pc:chgData name="Benjamin Payne" userId="S::benpayne@umbc.edu::b61ff11c-ba68-49af-b001-f9f234a6aca3" providerId="AD" clId="Web-{BEAF29A5-AF58-6B55-AB57-186E08FD1B87}" dt="2019-09-08T23:08:02.518" v="109" actId="20577"/>
        <pc:sldMkLst>
          <pc:docMk/>
          <pc:sldMk cId="0" sldId="256"/>
        </pc:sldMkLst>
        <pc:spChg chg="add mod">
          <ac:chgData name="Benjamin Payne" userId="S::benpayne@umbc.edu::b61ff11c-ba68-49af-b001-f9f234a6aca3" providerId="AD" clId="Web-{BEAF29A5-AF58-6B55-AB57-186E08FD1B87}" dt="2019-09-08T23:08:02.518" v="109" actId="20577"/>
          <ac:spMkLst>
            <pc:docMk/>
            <pc:sldMk cId="0" sldId="256"/>
            <ac:spMk id="2" creationId="{A64C8F9F-22EB-445A-B6FB-559646B176A6}"/>
          </ac:spMkLst>
        </pc:spChg>
      </pc:sldChg>
      <pc:sldChg chg="modSp">
        <pc:chgData name="Benjamin Payne" userId="S::benpayne@umbc.edu::b61ff11c-ba68-49af-b001-f9f234a6aca3" providerId="AD" clId="Web-{BEAF29A5-AF58-6B55-AB57-186E08FD1B87}" dt="2019-09-08T23:08:19.440" v="113" actId="20577"/>
        <pc:sldMkLst>
          <pc:docMk/>
          <pc:sldMk cId="0" sldId="257"/>
        </pc:sldMkLst>
        <pc:spChg chg="mod">
          <ac:chgData name="Benjamin Payne" userId="S::benpayne@umbc.edu::b61ff11c-ba68-49af-b001-f9f234a6aca3" providerId="AD" clId="Web-{BEAF29A5-AF58-6B55-AB57-186E08FD1B87}" dt="2019-09-08T23:08:19.440" v="113" actId="20577"/>
          <ac:spMkLst>
            <pc:docMk/>
            <pc:sldMk cId="0" sldId="257"/>
            <ac:spMk id="60" creationId="{00000000-0000-0000-0000-000000000000}"/>
          </ac:spMkLst>
        </pc:spChg>
      </pc:sldChg>
      <pc:sldChg chg="modSp">
        <pc:chgData name="Benjamin Payne" userId="S::benpayne@umbc.edu::b61ff11c-ba68-49af-b001-f9f234a6aca3" providerId="AD" clId="Web-{BEAF29A5-AF58-6B55-AB57-186E08FD1B87}" dt="2019-09-08T23:08:40.207" v="118" actId="20577"/>
        <pc:sldMkLst>
          <pc:docMk/>
          <pc:sldMk cId="0" sldId="258"/>
        </pc:sldMkLst>
        <pc:spChg chg="mod">
          <ac:chgData name="Benjamin Payne" userId="S::benpayne@umbc.edu::b61ff11c-ba68-49af-b001-f9f234a6aca3" providerId="AD" clId="Web-{BEAF29A5-AF58-6B55-AB57-186E08FD1B87}" dt="2019-09-08T23:08:40.207" v="118" actId="20577"/>
          <ac:spMkLst>
            <pc:docMk/>
            <pc:sldMk cId="0" sldId="258"/>
            <ac:spMk id="3" creationId="{438C1C9E-8FF4-43CD-9BBA-7517590BFDCB}"/>
          </ac:spMkLst>
        </pc:spChg>
        <pc:picChg chg="mod">
          <ac:chgData name="Benjamin Payne" userId="S::benpayne@umbc.edu::b61ff11c-ba68-49af-b001-f9f234a6aca3" providerId="AD" clId="Web-{BEAF29A5-AF58-6B55-AB57-186E08FD1B87}" dt="2019-09-08T23:08:30.628" v="115" actId="1076"/>
          <ac:picMkLst>
            <pc:docMk/>
            <pc:sldMk cId="0" sldId="258"/>
            <ac:picMk id="70" creationId="{00000000-0000-0000-0000-000000000000}"/>
          </ac:picMkLst>
        </pc:picChg>
      </pc:sldChg>
      <pc:sldChg chg="modSp">
        <pc:chgData name="Benjamin Payne" userId="S::benpayne@umbc.edu::b61ff11c-ba68-49af-b001-f9f234a6aca3" providerId="AD" clId="Web-{BEAF29A5-AF58-6B55-AB57-186E08FD1B87}" dt="2019-09-08T23:09:18.912" v="123" actId="20577"/>
        <pc:sldMkLst>
          <pc:docMk/>
          <pc:sldMk cId="4003488216" sldId="266"/>
        </pc:sldMkLst>
        <pc:spChg chg="mod">
          <ac:chgData name="Benjamin Payne" userId="S::benpayne@umbc.edu::b61ff11c-ba68-49af-b001-f9f234a6aca3" providerId="AD" clId="Web-{BEAF29A5-AF58-6B55-AB57-186E08FD1B87}" dt="2019-09-08T23:09:18.912" v="123" actId="20577"/>
          <ac:spMkLst>
            <pc:docMk/>
            <pc:sldMk cId="4003488216" sldId="266"/>
            <ac:spMk id="2" creationId="{89DFC243-377F-4F1A-B0B0-2B7FE8867192}"/>
          </ac:spMkLst>
        </pc:spChg>
      </pc:sldChg>
      <pc:sldChg chg="modSp">
        <pc:chgData name="Benjamin Payne" userId="S::benpayne@umbc.edu::b61ff11c-ba68-49af-b001-f9f234a6aca3" providerId="AD" clId="Web-{BEAF29A5-AF58-6B55-AB57-186E08FD1B87}" dt="2019-09-08T23:09:58.555" v="133" actId="20577"/>
        <pc:sldMkLst>
          <pc:docMk/>
          <pc:sldMk cId="1888495719" sldId="270"/>
        </pc:sldMkLst>
        <pc:spChg chg="mod">
          <ac:chgData name="Benjamin Payne" userId="S::benpayne@umbc.edu::b61ff11c-ba68-49af-b001-f9f234a6aca3" providerId="AD" clId="Web-{BEAF29A5-AF58-6B55-AB57-186E08FD1B87}" dt="2019-09-08T23:09:58.555" v="133" actId="20577"/>
          <ac:spMkLst>
            <pc:docMk/>
            <pc:sldMk cId="1888495719" sldId="270"/>
            <ac:spMk id="3" creationId="{632D1965-B516-4C3D-9DC6-1599561ADD81}"/>
          </ac:spMkLst>
        </pc:spChg>
      </pc:sldChg>
      <pc:sldChg chg="addSp modSp">
        <pc:chgData name="Benjamin Payne" userId="S::benpayne@umbc.edu::b61ff11c-ba68-49af-b001-f9f234a6aca3" providerId="AD" clId="Web-{BEAF29A5-AF58-6B55-AB57-186E08FD1B87}" dt="2019-09-08T23:06:45.842" v="19" actId="1076"/>
        <pc:sldMkLst>
          <pc:docMk/>
          <pc:sldMk cId="2452010393" sldId="279"/>
        </pc:sldMkLst>
        <pc:spChg chg="add mod">
          <ac:chgData name="Benjamin Payne" userId="S::benpayne@umbc.edu::b61ff11c-ba68-49af-b001-f9f234a6aca3" providerId="AD" clId="Web-{BEAF29A5-AF58-6B55-AB57-186E08FD1B87}" dt="2019-09-08T23:06:45.842" v="19" actId="1076"/>
          <ac:spMkLst>
            <pc:docMk/>
            <pc:sldMk cId="2452010393" sldId="279"/>
            <ac:spMk id="2" creationId="{650FA2F7-C8AC-4BE5-A421-3268E911D26C}"/>
          </ac:spMkLst>
        </pc:spChg>
      </pc:sldChg>
      <pc:sldChg chg="modSp">
        <pc:chgData name="Benjamin Payne" userId="S::benpayne@umbc.edu::b61ff11c-ba68-49af-b001-f9f234a6aca3" providerId="AD" clId="Web-{BEAF29A5-AF58-6B55-AB57-186E08FD1B87}" dt="2019-09-08T23:16:03.354" v="206" actId="1076"/>
        <pc:sldMkLst>
          <pc:docMk/>
          <pc:sldMk cId="2305954671" sldId="292"/>
        </pc:sldMkLst>
        <pc:spChg chg="mod">
          <ac:chgData name="Benjamin Payne" userId="S::benpayne@umbc.edu::b61ff11c-ba68-49af-b001-f9f234a6aca3" providerId="AD" clId="Web-{BEAF29A5-AF58-6B55-AB57-186E08FD1B87}" dt="2019-09-08T23:12:13.202" v="165" actId="14100"/>
          <ac:spMkLst>
            <pc:docMk/>
            <pc:sldMk cId="2305954671" sldId="292"/>
            <ac:spMk id="3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5:12.679" v="193"/>
          <ac:spMkLst>
            <pc:docMk/>
            <pc:sldMk cId="2305954671" sldId="292"/>
            <ac:spMk id="8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5:12.726" v="194"/>
          <ac:spMkLst>
            <pc:docMk/>
            <pc:sldMk cId="2305954671" sldId="292"/>
            <ac:spMk id="9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6:03.354" v="206" actId="1076"/>
          <ac:spMkLst>
            <pc:docMk/>
            <pc:sldMk cId="2305954671" sldId="292"/>
            <ac:spMk id="10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5:51.228" v="205" actId="1076"/>
          <ac:spMkLst>
            <pc:docMk/>
            <pc:sldMk cId="2305954671" sldId="292"/>
            <ac:spMk id="11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3:32.534" v="176" actId="1076"/>
          <ac:spMkLst>
            <pc:docMk/>
            <pc:sldMk cId="2305954671" sldId="292"/>
            <ac:spMk id="19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3:02.876" v="172" actId="1076"/>
          <ac:spMkLst>
            <pc:docMk/>
            <pc:sldMk cId="2305954671" sldId="292"/>
            <ac:spMk id="20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2:59.376" v="171" actId="14100"/>
          <ac:spMkLst>
            <pc:docMk/>
            <pc:sldMk cId="2305954671" sldId="292"/>
            <ac:spMk id="22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3:39.300" v="177" actId="1076"/>
          <ac:spMkLst>
            <pc:docMk/>
            <pc:sldMk cId="2305954671" sldId="292"/>
            <ac:spMk id="23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3:10.673" v="173" actId="14100"/>
          <ac:spMkLst>
            <pc:docMk/>
            <pc:sldMk cId="2305954671" sldId="292"/>
            <ac:spMk id="24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3:43.831" v="179" actId="1076"/>
          <ac:spMkLst>
            <pc:docMk/>
            <pc:sldMk cId="2305954671" sldId="292"/>
            <ac:spMk id="26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3:21.033" v="175" actId="1076"/>
          <ac:spMkLst>
            <pc:docMk/>
            <pc:sldMk cId="2305954671" sldId="292"/>
            <ac:spMk id="27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3:41.331" v="178" actId="1076"/>
          <ac:spMkLst>
            <pc:docMk/>
            <pc:sldMk cId="2305954671" sldId="292"/>
            <ac:spMk id="28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3:13.783" v="174" actId="1076"/>
          <ac:spMkLst>
            <pc:docMk/>
            <pc:sldMk cId="2305954671" sldId="292"/>
            <ac:spMk id="29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5:12.836" v="197"/>
          <ac:spMkLst>
            <pc:docMk/>
            <pc:sldMk cId="2305954671" sldId="292"/>
            <ac:spMk id="45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2:20.358" v="166" actId="1076"/>
          <ac:spMkLst>
            <pc:docMk/>
            <pc:sldMk cId="2305954671" sldId="292"/>
            <ac:spMk id="58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5:18.023" v="198"/>
          <ac:spMkLst>
            <pc:docMk/>
            <pc:sldMk cId="2305954671" sldId="292"/>
            <ac:spMk id="59" creationId="{00000000-0000-0000-0000-000000000000}"/>
          </ac:spMkLst>
        </pc:spChg>
        <pc:cxnChg chg="mod">
          <ac:chgData name="Benjamin Payne" userId="S::benpayne@umbc.edu::b61ff11c-ba68-49af-b001-f9f234a6aca3" providerId="AD" clId="Web-{BEAF29A5-AF58-6B55-AB57-186E08FD1B87}" dt="2019-09-08T23:12:59.376" v="171" actId="14100"/>
          <ac:cxnSpMkLst>
            <pc:docMk/>
            <pc:sldMk cId="2305954671" sldId="292"/>
            <ac:cxnSpMk id="12" creationId="{00000000-0000-0000-0000-000000000000}"/>
          </ac:cxnSpMkLst>
        </pc:cxnChg>
        <pc:cxnChg chg="mod">
          <ac:chgData name="Benjamin Payne" userId="S::benpayne@umbc.edu::b61ff11c-ba68-49af-b001-f9f234a6aca3" providerId="AD" clId="Web-{BEAF29A5-AF58-6B55-AB57-186E08FD1B87}" dt="2019-09-08T23:12:00.732" v="158" actId="1076"/>
          <ac:cxnSpMkLst>
            <pc:docMk/>
            <pc:sldMk cId="2305954671" sldId="292"/>
            <ac:cxnSpMk id="13" creationId="{00000000-0000-0000-0000-000000000000}"/>
          </ac:cxnSpMkLst>
        </pc:cxnChg>
        <pc:cxnChg chg="mod">
          <ac:chgData name="Benjamin Payne" userId="S::benpayne@umbc.edu::b61ff11c-ba68-49af-b001-f9f234a6aca3" providerId="AD" clId="Web-{BEAF29A5-AF58-6B55-AB57-186E08FD1B87}" dt="2019-09-08T23:16:03.354" v="206" actId="1076"/>
          <ac:cxnSpMkLst>
            <pc:docMk/>
            <pc:sldMk cId="2305954671" sldId="292"/>
            <ac:cxnSpMk id="14" creationId="{00000000-0000-0000-0000-000000000000}"/>
          </ac:cxnSpMkLst>
        </pc:cxnChg>
        <pc:cxnChg chg="mod">
          <ac:chgData name="Benjamin Payne" userId="S::benpayne@umbc.edu::b61ff11c-ba68-49af-b001-f9f234a6aca3" providerId="AD" clId="Web-{BEAF29A5-AF58-6B55-AB57-186E08FD1B87}" dt="2019-09-08T23:15:51.228" v="205" actId="1076"/>
          <ac:cxnSpMkLst>
            <pc:docMk/>
            <pc:sldMk cId="2305954671" sldId="292"/>
            <ac:cxnSpMk id="15" creationId="{00000000-0000-0000-0000-000000000000}"/>
          </ac:cxnSpMkLst>
        </pc:cxnChg>
        <pc:cxnChg chg="mod">
          <ac:chgData name="Benjamin Payne" userId="S::benpayne@umbc.edu::b61ff11c-ba68-49af-b001-f9f234a6aca3" providerId="AD" clId="Web-{BEAF29A5-AF58-6B55-AB57-186E08FD1B87}" dt="2019-09-08T23:12:00.732" v="158" actId="1076"/>
          <ac:cxnSpMkLst>
            <pc:docMk/>
            <pc:sldMk cId="2305954671" sldId="292"/>
            <ac:cxnSpMk id="36" creationId="{00000000-0000-0000-0000-000000000000}"/>
          </ac:cxnSpMkLst>
        </pc:cxnChg>
        <pc:cxnChg chg="mod">
          <ac:chgData name="Benjamin Payne" userId="S::benpayne@umbc.edu::b61ff11c-ba68-49af-b001-f9f234a6aca3" providerId="AD" clId="Web-{BEAF29A5-AF58-6B55-AB57-186E08FD1B87}" dt="2019-09-08T23:13:13.783" v="174" actId="1076"/>
          <ac:cxnSpMkLst>
            <pc:docMk/>
            <pc:sldMk cId="2305954671" sldId="292"/>
            <ac:cxnSpMk id="43" creationId="{00000000-0000-0000-0000-000000000000}"/>
          </ac:cxnSpMkLst>
        </pc:cxnChg>
        <pc:cxnChg chg="mod">
          <ac:chgData name="Benjamin Payne" userId="S::benpayne@umbc.edu::b61ff11c-ba68-49af-b001-f9f234a6aca3" providerId="AD" clId="Web-{BEAF29A5-AF58-6B55-AB57-186E08FD1B87}" dt="2019-09-08T23:13:10.673" v="173" actId="14100"/>
          <ac:cxnSpMkLst>
            <pc:docMk/>
            <pc:sldMk cId="2305954671" sldId="292"/>
            <ac:cxnSpMk id="47" creationId="{00000000-0000-0000-0000-000000000000}"/>
          </ac:cxnSpMkLst>
        </pc:cxnChg>
        <pc:cxnChg chg="mod">
          <ac:chgData name="Benjamin Payne" userId="S::benpayne@umbc.edu::b61ff11c-ba68-49af-b001-f9f234a6aca3" providerId="AD" clId="Web-{BEAF29A5-AF58-6B55-AB57-186E08FD1B87}" dt="2019-09-08T23:13:41.331" v="178" actId="1076"/>
          <ac:cxnSpMkLst>
            <pc:docMk/>
            <pc:sldMk cId="2305954671" sldId="292"/>
            <ac:cxnSpMk id="49" creationId="{00000000-0000-0000-0000-000000000000}"/>
          </ac:cxnSpMkLst>
        </pc:cxnChg>
        <pc:cxnChg chg="mod">
          <ac:chgData name="Benjamin Payne" userId="S::benpayne@umbc.edu::b61ff11c-ba68-49af-b001-f9f234a6aca3" providerId="AD" clId="Web-{BEAF29A5-AF58-6B55-AB57-186E08FD1B87}" dt="2019-09-08T23:13:39.300" v="177" actId="1076"/>
          <ac:cxnSpMkLst>
            <pc:docMk/>
            <pc:sldMk cId="2305954671" sldId="292"/>
            <ac:cxnSpMk id="51" creationId="{00000000-0000-0000-0000-000000000000}"/>
          </ac:cxnSpMkLst>
        </pc:cxnChg>
        <pc:cxnChg chg="mod">
          <ac:chgData name="Benjamin Payne" userId="S::benpayne@umbc.edu::b61ff11c-ba68-49af-b001-f9f234a6aca3" providerId="AD" clId="Web-{BEAF29A5-AF58-6B55-AB57-186E08FD1B87}" dt="2019-09-08T23:16:03.354" v="206" actId="1076"/>
          <ac:cxnSpMkLst>
            <pc:docMk/>
            <pc:sldMk cId="2305954671" sldId="292"/>
            <ac:cxnSpMk id="56" creationId="{00000000-0000-0000-0000-000000000000}"/>
          </ac:cxnSpMkLst>
        </pc:cxnChg>
      </pc:sldChg>
      <pc:sldChg chg="delSp modSp">
        <pc:chgData name="Benjamin Payne" userId="S::benpayne@umbc.edu::b61ff11c-ba68-49af-b001-f9f234a6aca3" providerId="AD" clId="Web-{BEAF29A5-AF58-6B55-AB57-186E08FD1B87}" dt="2019-09-08T23:15:42.228" v="204" actId="14100"/>
        <pc:sldMkLst>
          <pc:docMk/>
          <pc:sldMk cId="2883731371" sldId="293"/>
        </pc:sldMkLst>
        <pc:spChg chg="mod">
          <ac:chgData name="Benjamin Payne" userId="S::benpayne@umbc.edu::b61ff11c-ba68-49af-b001-f9f234a6aca3" providerId="AD" clId="Web-{BEAF29A5-AF58-6B55-AB57-186E08FD1B87}" dt="2019-09-08T23:11:31.434" v="151" actId="1076"/>
          <ac:spMkLst>
            <pc:docMk/>
            <pc:sldMk cId="2883731371" sldId="293"/>
            <ac:spMk id="5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1:28.903" v="150" actId="1076"/>
          <ac:spMkLst>
            <pc:docMk/>
            <pc:sldMk cId="2883731371" sldId="293"/>
            <ac:spMk id="7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1:34.606" v="152" actId="1076"/>
          <ac:spMkLst>
            <pc:docMk/>
            <pc:sldMk cId="2883731371" sldId="293"/>
            <ac:spMk id="9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1:38.966" v="153" actId="1076"/>
          <ac:spMkLst>
            <pc:docMk/>
            <pc:sldMk cId="2883731371" sldId="293"/>
            <ac:spMk id="10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1:41.028" v="154" actId="1076"/>
          <ac:spMkLst>
            <pc:docMk/>
            <pc:sldMk cId="2883731371" sldId="293"/>
            <ac:spMk id="11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5:33.540" v="199"/>
          <ac:spMkLst>
            <pc:docMk/>
            <pc:sldMk cId="2883731371" sldId="293"/>
            <ac:spMk id="16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5:42.228" v="204" actId="14100"/>
          <ac:spMkLst>
            <pc:docMk/>
            <pc:sldMk cId="2883731371" sldId="293"/>
            <ac:spMk id="17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5:33.618" v="201"/>
          <ac:spMkLst>
            <pc:docMk/>
            <pc:sldMk cId="2883731371" sldId="293"/>
            <ac:spMk id="18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5:33.649" v="202"/>
          <ac:spMkLst>
            <pc:docMk/>
            <pc:sldMk cId="2883731371" sldId="293"/>
            <ac:spMk id="19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1:45.888" v="155" actId="20577"/>
          <ac:spMkLst>
            <pc:docMk/>
            <pc:sldMk cId="2883731371" sldId="293"/>
            <ac:spMk id="29" creationId="{00000000-0000-0000-0000-000000000000}"/>
          </ac:spMkLst>
        </pc:spChg>
        <pc:cxnChg chg="del mod">
          <ac:chgData name="Benjamin Payne" userId="S::benpayne@umbc.edu::b61ff11c-ba68-49af-b001-f9f234a6aca3" providerId="AD" clId="Web-{BEAF29A5-AF58-6B55-AB57-186E08FD1B87}" dt="2019-09-08T23:11:13.355" v="147"/>
          <ac:cxnSpMkLst>
            <pc:docMk/>
            <pc:sldMk cId="2883731371" sldId="293"/>
            <ac:cxnSpMk id="21" creationId="{00000000-0000-0000-0000-000000000000}"/>
          </ac:cxnSpMkLst>
        </pc:cxnChg>
        <pc:cxnChg chg="mod">
          <ac:chgData name="Benjamin Payne" userId="S::benpayne@umbc.edu::b61ff11c-ba68-49af-b001-f9f234a6aca3" providerId="AD" clId="Web-{BEAF29A5-AF58-6B55-AB57-186E08FD1B87}" dt="2019-09-08T23:15:42.228" v="204" actId="14100"/>
          <ac:cxnSpMkLst>
            <pc:docMk/>
            <pc:sldMk cId="2883731371" sldId="293"/>
            <ac:cxnSpMk id="23" creationId="{00000000-0000-0000-0000-000000000000}"/>
          </ac:cxnSpMkLst>
        </pc:cxnChg>
        <pc:cxnChg chg="del mod">
          <ac:chgData name="Benjamin Payne" userId="S::benpayne@umbc.edu::b61ff11c-ba68-49af-b001-f9f234a6aca3" providerId="AD" clId="Web-{BEAF29A5-AF58-6B55-AB57-186E08FD1B87}" dt="2019-09-08T23:10:57.307" v="144"/>
          <ac:cxnSpMkLst>
            <pc:docMk/>
            <pc:sldMk cId="2883731371" sldId="293"/>
            <ac:cxnSpMk id="25" creationId="{00000000-0000-0000-0000-000000000000}"/>
          </ac:cxnSpMkLst>
        </pc:cxnChg>
        <pc:cxnChg chg="mod">
          <ac:chgData name="Benjamin Payne" userId="S::benpayne@umbc.edu::b61ff11c-ba68-49af-b001-f9f234a6aca3" providerId="AD" clId="Web-{BEAF29A5-AF58-6B55-AB57-186E08FD1B87}" dt="2019-09-08T23:11:17.324" v="148" actId="14100"/>
          <ac:cxnSpMkLst>
            <pc:docMk/>
            <pc:sldMk cId="2883731371" sldId="293"/>
            <ac:cxnSpMk id="27" creationId="{00000000-0000-0000-0000-000000000000}"/>
          </ac:cxnSpMkLst>
        </pc:cxnChg>
        <pc:cxnChg chg="mod">
          <ac:chgData name="Benjamin Payne" userId="S::benpayne@umbc.edu::b61ff11c-ba68-49af-b001-f9f234a6aca3" providerId="AD" clId="Web-{BEAF29A5-AF58-6B55-AB57-186E08FD1B87}" dt="2019-09-08T23:11:20.559" v="149" actId="1076"/>
          <ac:cxnSpMkLst>
            <pc:docMk/>
            <pc:sldMk cId="2883731371" sldId="293"/>
            <ac:cxnSpMk id="28" creationId="{00000000-0000-0000-0000-000000000000}"/>
          </ac:cxnSpMkLst>
        </pc:cxnChg>
      </pc:sldChg>
      <pc:sldChg chg="modSp">
        <pc:chgData name="Benjamin Payne" userId="S::benpayne@umbc.edu::b61ff11c-ba68-49af-b001-f9f234a6aca3" providerId="AD" clId="Web-{BEAF29A5-AF58-6B55-AB57-186E08FD1B87}" dt="2019-09-08T23:16:16.839" v="207" actId="14100"/>
        <pc:sldMkLst>
          <pc:docMk/>
          <pc:sldMk cId="1052655139" sldId="295"/>
        </pc:sldMkLst>
        <pc:spChg chg="mod">
          <ac:chgData name="Benjamin Payne" userId="S::benpayne@umbc.edu::b61ff11c-ba68-49af-b001-f9f234a6aca3" providerId="AD" clId="Web-{BEAF29A5-AF58-6B55-AB57-186E08FD1B87}" dt="2019-09-08T23:14:51.194" v="191"/>
          <ac:spMkLst>
            <pc:docMk/>
            <pc:sldMk cId="1052655139" sldId="295"/>
            <ac:spMk id="7" creationId="{A5C6D78C-F04F-47B8-A271-9281E7D94FED}"/>
          </ac:spMkLst>
        </pc:spChg>
        <pc:spChg chg="mod">
          <ac:chgData name="Benjamin Payne" userId="S::benpayne@umbc.edu::b61ff11c-ba68-49af-b001-f9f234a6aca3" providerId="AD" clId="Web-{BEAF29A5-AF58-6B55-AB57-186E08FD1B87}" dt="2019-09-08T23:14:17.208" v="186" actId="1076"/>
          <ac:spMkLst>
            <pc:docMk/>
            <pc:sldMk cId="1052655139" sldId="295"/>
            <ac:spMk id="11" creationId="{CD2A26A4-E18C-4A57-8731-B793AD995F09}"/>
          </ac:spMkLst>
        </pc:spChg>
        <pc:spChg chg="mod">
          <ac:chgData name="Benjamin Payne" userId="S::benpayne@umbc.edu::b61ff11c-ba68-49af-b001-f9f234a6aca3" providerId="AD" clId="Web-{BEAF29A5-AF58-6B55-AB57-186E08FD1B87}" dt="2019-09-08T23:14:14.614" v="185" actId="14100"/>
          <ac:spMkLst>
            <pc:docMk/>
            <pc:sldMk cId="1052655139" sldId="295"/>
            <ac:spMk id="13" creationId="{1C991707-2FFE-40BF-93C2-3BC645C43399}"/>
          </ac:spMkLst>
        </pc:spChg>
        <pc:spChg chg="mod">
          <ac:chgData name="Benjamin Payne" userId="S::benpayne@umbc.edu::b61ff11c-ba68-49af-b001-f9f234a6aca3" providerId="AD" clId="Web-{BEAF29A5-AF58-6B55-AB57-186E08FD1B87}" dt="2019-09-08T23:14:51.210" v="192"/>
          <ac:spMkLst>
            <pc:docMk/>
            <pc:sldMk cId="1052655139" sldId="295"/>
            <ac:spMk id="25" creationId="{DE2C4AC8-30F9-47CC-9ED4-03F6AC23DC72}"/>
          </ac:spMkLst>
        </pc:spChg>
        <pc:cxnChg chg="mod">
          <ac:chgData name="Benjamin Payne" userId="S::benpayne@umbc.edu::b61ff11c-ba68-49af-b001-f9f234a6aca3" providerId="AD" clId="Web-{BEAF29A5-AF58-6B55-AB57-186E08FD1B87}" dt="2019-09-08T23:14:02.504" v="182" actId="14100"/>
          <ac:cxnSpMkLst>
            <pc:docMk/>
            <pc:sldMk cId="1052655139" sldId="295"/>
            <ac:cxnSpMk id="9" creationId="{E30B83C9-CD0B-4B7F-B856-E06F5DBD8376}"/>
          </ac:cxnSpMkLst>
        </pc:cxnChg>
        <pc:cxnChg chg="mod">
          <ac:chgData name="Benjamin Payne" userId="S::benpayne@umbc.edu::b61ff11c-ba68-49af-b001-f9f234a6aca3" providerId="AD" clId="Web-{BEAF29A5-AF58-6B55-AB57-186E08FD1B87}" dt="2019-09-08T23:14:29.427" v="189" actId="1076"/>
          <ac:cxnSpMkLst>
            <pc:docMk/>
            <pc:sldMk cId="1052655139" sldId="295"/>
            <ac:cxnSpMk id="21" creationId="{57C7C568-502D-4B17-9722-896A43ADEA44}"/>
          </ac:cxnSpMkLst>
        </pc:cxnChg>
        <pc:cxnChg chg="mod">
          <ac:chgData name="Benjamin Payne" userId="S::benpayne@umbc.edu::b61ff11c-ba68-49af-b001-f9f234a6aca3" providerId="AD" clId="Web-{BEAF29A5-AF58-6B55-AB57-186E08FD1B87}" dt="2019-09-08T23:16:16.839" v="207" actId="14100"/>
          <ac:cxnSpMkLst>
            <pc:docMk/>
            <pc:sldMk cId="1052655139" sldId="295"/>
            <ac:cxnSpMk id="27" creationId="{D525F886-ADD3-44B3-89BC-C364E3040487}"/>
          </ac:cxnSpMkLst>
        </pc:cxnChg>
      </pc:sldChg>
      <pc:sldChg chg="modSp">
        <pc:chgData name="Benjamin Payne" userId="S::benpayne@umbc.edu::b61ff11c-ba68-49af-b001-f9f234a6aca3" providerId="AD" clId="Web-{BEAF29A5-AF58-6B55-AB57-186E08FD1B87}" dt="2019-09-08T23:10:49.791" v="143" actId="14100"/>
        <pc:sldMkLst>
          <pc:docMk/>
          <pc:sldMk cId="1117753609" sldId="296"/>
        </pc:sldMkLst>
        <pc:spChg chg="mod">
          <ac:chgData name="Benjamin Payne" userId="S::benpayne@umbc.edu::b61ff11c-ba68-49af-b001-f9f234a6aca3" providerId="AD" clId="Web-{BEAF29A5-AF58-6B55-AB57-186E08FD1B87}" dt="2019-09-08T23:10:28.822" v="136" actId="20577"/>
          <ac:spMkLst>
            <pc:docMk/>
            <pc:sldMk cId="1117753609" sldId="296"/>
            <ac:spMk id="5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0:36.744" v="139" actId="1076"/>
          <ac:spMkLst>
            <pc:docMk/>
            <pc:sldMk cId="1117753609" sldId="296"/>
            <ac:spMk id="9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0:42.432" v="141" actId="1076"/>
          <ac:spMkLst>
            <pc:docMk/>
            <pc:sldMk cId="1117753609" sldId="296"/>
            <ac:spMk id="11" creationId="{00000000-0000-0000-0000-000000000000}"/>
          </ac:spMkLst>
        </pc:spChg>
        <pc:spChg chg="mod">
          <ac:chgData name="Benjamin Payne" userId="S::benpayne@umbc.edu::b61ff11c-ba68-49af-b001-f9f234a6aca3" providerId="AD" clId="Web-{BEAF29A5-AF58-6B55-AB57-186E08FD1B87}" dt="2019-09-08T23:10:49.791" v="143" actId="14100"/>
          <ac:spMkLst>
            <pc:docMk/>
            <pc:sldMk cId="1117753609" sldId="296"/>
            <ac:spMk id="13" creationId="{00000000-0000-0000-0000-000000000000}"/>
          </ac:spMkLst>
        </pc:spChg>
      </pc:sldChg>
      <pc:sldChg chg="addSp modSp">
        <pc:chgData name="Benjamin Payne" userId="S::benpayne@umbc.edu::b61ff11c-ba68-49af-b001-f9f234a6aca3" providerId="AD" clId="Web-{BEAF29A5-AF58-6B55-AB57-186E08FD1B87}" dt="2019-09-08T23:20:37.680" v="213" actId="14100"/>
        <pc:sldMkLst>
          <pc:docMk/>
          <pc:sldMk cId="55135278" sldId="307"/>
        </pc:sldMkLst>
        <pc:spChg chg="mod">
          <ac:chgData name="Benjamin Payne" userId="S::benpayne@umbc.edu::b61ff11c-ba68-49af-b001-f9f234a6aca3" providerId="AD" clId="Web-{BEAF29A5-AF58-6B55-AB57-186E08FD1B87}" dt="2019-09-08T23:20:28.914" v="211" actId="20577"/>
          <ac:spMkLst>
            <pc:docMk/>
            <pc:sldMk cId="55135278" sldId="307"/>
            <ac:spMk id="3" creationId="{06E74929-7387-4434-9DAB-8936FDE8E27E}"/>
          </ac:spMkLst>
        </pc:spChg>
        <pc:picChg chg="add mod">
          <ac:chgData name="Benjamin Payne" userId="S::benpayne@umbc.edu::b61ff11c-ba68-49af-b001-f9f234a6aca3" providerId="AD" clId="Web-{BEAF29A5-AF58-6B55-AB57-186E08FD1B87}" dt="2019-09-08T23:20:37.680" v="213" actId="14100"/>
          <ac:picMkLst>
            <pc:docMk/>
            <pc:sldMk cId="55135278" sldId="307"/>
            <ac:picMk id="4" creationId="{11634017-EBC8-4810-9CCF-3888314E064A}"/>
          </ac:picMkLst>
        </pc:picChg>
      </pc:sldChg>
    </pc:docChg>
  </pc:docChgLst>
  <pc:docChgLst>
    <pc:chgData name="Benjamin Payne" userId="S::benpayne@umbc.edu::b61ff11c-ba68-49af-b001-f9f234a6aca3" providerId="AD" clId="Web-{4FED0777-240A-CE16-A44F-944A92EFDCB4}"/>
    <pc:docChg chg="addSld delSld modSld sldOrd">
      <pc:chgData name="Benjamin Payne" userId="S::benpayne@umbc.edu::b61ff11c-ba68-49af-b001-f9f234a6aca3" providerId="AD" clId="Web-{4FED0777-240A-CE16-A44F-944A92EFDCB4}" dt="2019-09-03T01:19:53.335" v="1666" actId="20577"/>
      <pc:docMkLst>
        <pc:docMk/>
      </pc:docMkLst>
      <pc:sldChg chg="addSp modSp modNotes">
        <pc:chgData name="Benjamin Payne" userId="S::benpayne@umbc.edu::b61ff11c-ba68-49af-b001-f9f234a6aca3" providerId="AD" clId="Web-{4FED0777-240A-CE16-A44F-944A92EFDCB4}" dt="2019-09-03T01:18:15.880" v="1642" actId="20577"/>
        <pc:sldMkLst>
          <pc:docMk/>
          <pc:sldMk cId="3540460822" sldId="267"/>
        </pc:sldMkLst>
        <pc:spChg chg="mod">
          <ac:chgData name="Benjamin Payne" userId="S::benpayne@umbc.edu::b61ff11c-ba68-49af-b001-f9f234a6aca3" providerId="AD" clId="Web-{4FED0777-240A-CE16-A44F-944A92EFDCB4}" dt="2019-09-03T01:15:53.941" v="1583" actId="14100"/>
          <ac:spMkLst>
            <pc:docMk/>
            <pc:sldMk cId="3540460822" sldId="267"/>
            <ac:spMk id="3" creationId="{DEBD2BD0-2640-4525-A155-E8212610FD0B}"/>
          </ac:spMkLst>
        </pc:spChg>
        <pc:spChg chg="add mod">
          <ac:chgData name="Benjamin Payne" userId="S::benpayne@umbc.edu::b61ff11c-ba68-49af-b001-f9f234a6aca3" providerId="AD" clId="Web-{4FED0777-240A-CE16-A44F-944A92EFDCB4}" dt="2019-09-03T00:57:59.004" v="1103" actId="1076"/>
          <ac:spMkLst>
            <pc:docMk/>
            <pc:sldMk cId="3540460822" sldId="267"/>
            <ac:spMk id="6" creationId="{207CFBF0-0011-4590-9184-22E400EBC84E}"/>
          </ac:spMkLst>
        </pc:spChg>
        <pc:spChg chg="add mod">
          <ac:chgData name="Benjamin Payne" userId="S::benpayne@umbc.edu::b61ff11c-ba68-49af-b001-f9f234a6aca3" providerId="AD" clId="Web-{4FED0777-240A-CE16-A44F-944A92EFDCB4}" dt="2019-09-03T01:18:15.880" v="1642" actId="20577"/>
          <ac:spMkLst>
            <pc:docMk/>
            <pc:sldMk cId="3540460822" sldId="267"/>
            <ac:spMk id="7" creationId="{D4BBA4DE-0B1E-4547-AAA4-4AF8D0921694}"/>
          </ac:spMkLst>
        </pc:spChg>
        <pc:picChg chg="add mod">
          <ac:chgData name="Benjamin Payne" userId="S::benpayne@umbc.edu::b61ff11c-ba68-49af-b001-f9f234a6aca3" providerId="AD" clId="Web-{4FED0777-240A-CE16-A44F-944A92EFDCB4}" dt="2019-09-03T00:58:01.098" v="1104" actId="1076"/>
          <ac:picMkLst>
            <pc:docMk/>
            <pc:sldMk cId="3540460822" sldId="267"/>
            <ac:picMk id="4" creationId="{507C9C1B-9C99-410E-A672-4A1720B92986}"/>
          </ac:picMkLst>
        </pc:picChg>
      </pc:sldChg>
      <pc:sldChg chg="modSp">
        <pc:chgData name="Benjamin Payne" userId="S::benpayne@umbc.edu::b61ff11c-ba68-49af-b001-f9f234a6aca3" providerId="AD" clId="Web-{4FED0777-240A-CE16-A44F-944A92EFDCB4}" dt="2019-09-03T00:51:44.274" v="1081" actId="20577"/>
        <pc:sldMkLst>
          <pc:docMk/>
          <pc:sldMk cId="1686747478" sldId="268"/>
        </pc:sldMkLst>
        <pc:spChg chg="mod">
          <ac:chgData name="Benjamin Payne" userId="S::benpayne@umbc.edu::b61ff11c-ba68-49af-b001-f9f234a6aca3" providerId="AD" clId="Web-{4FED0777-240A-CE16-A44F-944A92EFDCB4}" dt="2019-09-03T00:51:44.274" v="1081" actId="20577"/>
          <ac:spMkLst>
            <pc:docMk/>
            <pc:sldMk cId="1686747478" sldId="268"/>
            <ac:spMk id="3" creationId="{A3ABDD64-AD0F-493B-9889-928F8CE07C19}"/>
          </ac:spMkLst>
        </pc:spChg>
      </pc:sldChg>
      <pc:sldChg chg="modSp">
        <pc:chgData name="Benjamin Payne" userId="S::benpayne@umbc.edu::b61ff11c-ba68-49af-b001-f9f234a6aca3" providerId="AD" clId="Web-{4FED0777-240A-CE16-A44F-944A92EFDCB4}" dt="2019-09-03T00:28:24.457" v="418" actId="20577"/>
        <pc:sldMkLst>
          <pc:docMk/>
          <pc:sldMk cId="555799280" sldId="269"/>
        </pc:sldMkLst>
        <pc:spChg chg="mod">
          <ac:chgData name="Benjamin Payne" userId="S::benpayne@umbc.edu::b61ff11c-ba68-49af-b001-f9f234a6aca3" providerId="AD" clId="Web-{4FED0777-240A-CE16-A44F-944A92EFDCB4}" dt="2019-09-03T00:28:24.457" v="418" actId="20577"/>
          <ac:spMkLst>
            <pc:docMk/>
            <pc:sldMk cId="555799280" sldId="269"/>
            <ac:spMk id="3" creationId="{8D5B19C2-7F56-4DA8-8C04-42161E0D5576}"/>
          </ac:spMkLst>
        </pc:spChg>
      </pc:sldChg>
      <pc:sldChg chg="addSp delSp modSp modNotes">
        <pc:chgData name="Benjamin Payne" userId="S::benpayne@umbc.edu::b61ff11c-ba68-49af-b001-f9f234a6aca3" providerId="AD" clId="Web-{4FED0777-240A-CE16-A44F-944A92EFDCB4}" dt="2019-09-03T00:37:07.152" v="684"/>
        <pc:sldMkLst>
          <pc:docMk/>
          <pc:sldMk cId="2001232219" sldId="274"/>
        </pc:sldMkLst>
        <pc:picChg chg="add ord">
          <ac:chgData name="Benjamin Payne" userId="S::benpayne@umbc.edu::b61ff11c-ba68-49af-b001-f9f234a6aca3" providerId="AD" clId="Web-{4FED0777-240A-CE16-A44F-944A92EFDCB4}" dt="2019-09-02T20:31:58.680" v="15"/>
          <ac:picMkLst>
            <pc:docMk/>
            <pc:sldMk cId="2001232219" sldId="274"/>
            <ac:picMk id="3" creationId="{85C01BEC-EE90-4BE0-9FCD-7C0B06A0A4B5}"/>
          </ac:picMkLst>
        </pc:picChg>
        <pc:picChg chg="del">
          <ac:chgData name="Benjamin Payne" userId="S::benpayne@umbc.edu::b61ff11c-ba68-49af-b001-f9f234a6aca3" providerId="AD" clId="Web-{4FED0777-240A-CE16-A44F-944A92EFDCB4}" dt="2019-09-02T20:30:05.302" v="0"/>
          <ac:picMkLst>
            <pc:docMk/>
            <pc:sldMk cId="2001232219" sldId="274"/>
            <ac:picMk id="4" creationId="{ADA260F9-A779-411A-8073-1BD544FD4452}"/>
          </ac:picMkLst>
        </pc:picChg>
      </pc:sldChg>
      <pc:sldChg chg="addSp delSp modSp">
        <pc:chgData name="Benjamin Payne" userId="S::benpayne@umbc.edu::b61ff11c-ba68-49af-b001-f9f234a6aca3" providerId="AD" clId="Web-{4FED0777-240A-CE16-A44F-944A92EFDCB4}" dt="2019-09-02T20:32:04.587" v="17"/>
        <pc:sldMkLst>
          <pc:docMk/>
          <pc:sldMk cId="952051692" sldId="276"/>
        </pc:sldMkLst>
        <pc:picChg chg="del">
          <ac:chgData name="Benjamin Payne" userId="S::benpayne@umbc.edu::b61ff11c-ba68-49af-b001-f9f234a6aca3" providerId="AD" clId="Web-{4FED0777-240A-CE16-A44F-944A92EFDCB4}" dt="2019-09-02T20:30:09.881" v="1"/>
          <ac:picMkLst>
            <pc:docMk/>
            <pc:sldMk cId="952051692" sldId="276"/>
            <ac:picMk id="4" creationId="{ADA260F9-A779-411A-8073-1BD544FD4452}"/>
          </ac:picMkLst>
        </pc:picChg>
        <pc:picChg chg="add ord">
          <ac:chgData name="Benjamin Payne" userId="S::benpayne@umbc.edu::b61ff11c-ba68-49af-b001-f9f234a6aca3" providerId="AD" clId="Web-{4FED0777-240A-CE16-A44F-944A92EFDCB4}" dt="2019-09-02T20:32:04.587" v="17"/>
          <ac:picMkLst>
            <pc:docMk/>
            <pc:sldMk cId="952051692" sldId="276"/>
            <ac:picMk id="8" creationId="{CFBABB5D-93C9-4AC4-9872-A639FA2962DF}"/>
          </ac:picMkLst>
        </pc:picChg>
      </pc:sldChg>
      <pc:sldChg chg="addSp modSp">
        <pc:chgData name="Benjamin Payne" userId="S::benpayne@umbc.edu::b61ff11c-ba68-49af-b001-f9f234a6aca3" providerId="AD" clId="Web-{4FED0777-240A-CE16-A44F-944A92EFDCB4}" dt="2019-09-03T00:38:13.246" v="717" actId="20577"/>
        <pc:sldMkLst>
          <pc:docMk/>
          <pc:sldMk cId="3247377771" sldId="277"/>
        </pc:sldMkLst>
        <pc:spChg chg="mod">
          <ac:chgData name="Benjamin Payne" userId="S::benpayne@umbc.edu::b61ff11c-ba68-49af-b001-f9f234a6aca3" providerId="AD" clId="Web-{4FED0777-240A-CE16-A44F-944A92EFDCB4}" dt="2019-09-03T00:23:20.656" v="252" actId="20577"/>
          <ac:spMkLst>
            <pc:docMk/>
            <pc:sldMk cId="3247377771" sldId="277"/>
            <ac:spMk id="3" creationId="{11947B6B-1471-4CC1-8567-836C152F01F8}"/>
          </ac:spMkLst>
        </pc:spChg>
        <pc:spChg chg="mod">
          <ac:chgData name="Benjamin Payne" userId="S::benpayne@umbc.edu::b61ff11c-ba68-49af-b001-f9f234a6aca3" providerId="AD" clId="Web-{4FED0777-240A-CE16-A44F-944A92EFDCB4}" dt="2019-09-03T00:23:29.203" v="257" actId="14100"/>
          <ac:spMkLst>
            <pc:docMk/>
            <pc:sldMk cId="3247377771" sldId="277"/>
            <ac:spMk id="4" creationId="{0E2D632E-CF1F-4B11-A89D-A8865A9849E3}"/>
          </ac:spMkLst>
        </pc:spChg>
        <pc:spChg chg="mod">
          <ac:chgData name="Benjamin Payne" userId="S::benpayne@umbc.edu::b61ff11c-ba68-49af-b001-f9f234a6aca3" providerId="AD" clId="Web-{4FED0777-240A-CE16-A44F-944A92EFDCB4}" dt="2019-09-03T00:23:34.750" v="258" actId="1076"/>
          <ac:spMkLst>
            <pc:docMk/>
            <pc:sldMk cId="3247377771" sldId="277"/>
            <ac:spMk id="5" creationId="{9B728A8C-937F-481F-BE52-95CAF0E5F521}"/>
          </ac:spMkLst>
        </pc:spChg>
        <pc:spChg chg="add mod">
          <ac:chgData name="Benjamin Payne" userId="S::benpayne@umbc.edu::b61ff11c-ba68-49af-b001-f9f234a6aca3" providerId="AD" clId="Web-{4FED0777-240A-CE16-A44F-944A92EFDCB4}" dt="2019-09-03T00:38:13.246" v="717" actId="20577"/>
          <ac:spMkLst>
            <pc:docMk/>
            <pc:sldMk cId="3247377771" sldId="277"/>
            <ac:spMk id="6" creationId="{0E4F434D-6945-4469-AA2D-321CE78D13AE}"/>
          </ac:spMkLst>
        </pc:spChg>
      </pc:sldChg>
      <pc:sldChg chg="modSp">
        <pc:chgData name="Benjamin Payne" userId="S::benpayne@umbc.edu::b61ff11c-ba68-49af-b001-f9f234a6aca3" providerId="AD" clId="Web-{4FED0777-240A-CE16-A44F-944A92EFDCB4}" dt="2019-09-03T01:19:13.303" v="1660" actId="20577"/>
        <pc:sldMkLst>
          <pc:docMk/>
          <pc:sldMk cId="1331750789" sldId="280"/>
        </pc:sldMkLst>
        <pc:spChg chg="mod">
          <ac:chgData name="Benjamin Payne" userId="S::benpayne@umbc.edu::b61ff11c-ba68-49af-b001-f9f234a6aca3" providerId="AD" clId="Web-{4FED0777-240A-CE16-A44F-944A92EFDCB4}" dt="2019-09-03T01:19:13.303" v="1660" actId="20577"/>
          <ac:spMkLst>
            <pc:docMk/>
            <pc:sldMk cId="1331750789" sldId="280"/>
            <ac:spMk id="3" creationId="{C00090B2-05BF-47E7-A23C-3AF7F85A36FA}"/>
          </ac:spMkLst>
        </pc:spChg>
      </pc:sldChg>
      <pc:sldChg chg="addSp delSp modSp">
        <pc:chgData name="Benjamin Payne" userId="S::benpayne@umbc.edu::b61ff11c-ba68-49af-b001-f9f234a6aca3" providerId="AD" clId="Web-{4FED0777-240A-CE16-A44F-944A92EFDCB4}" dt="2019-09-02T20:31:38.570" v="11"/>
        <pc:sldMkLst>
          <pc:docMk/>
          <pc:sldMk cId="3202310273" sldId="282"/>
        </pc:sldMkLst>
        <pc:picChg chg="add mod ord">
          <ac:chgData name="Benjamin Payne" userId="S::benpayne@umbc.edu::b61ff11c-ba68-49af-b001-f9f234a6aca3" providerId="AD" clId="Web-{4FED0777-240A-CE16-A44F-944A92EFDCB4}" dt="2019-09-02T20:31:38.570" v="11"/>
          <ac:picMkLst>
            <pc:docMk/>
            <pc:sldMk cId="3202310273" sldId="282"/>
            <ac:picMk id="3" creationId="{89E4F3EE-1841-4EFD-A6A1-71A4FB74F754}"/>
          </ac:picMkLst>
        </pc:picChg>
        <pc:picChg chg="del">
          <ac:chgData name="Benjamin Payne" userId="S::benpayne@umbc.edu::b61ff11c-ba68-49af-b001-f9f234a6aca3" providerId="AD" clId="Web-{4FED0777-240A-CE16-A44F-944A92EFDCB4}" dt="2019-09-02T20:30:12.365" v="2"/>
          <ac:picMkLst>
            <pc:docMk/>
            <pc:sldMk cId="3202310273" sldId="282"/>
            <ac:picMk id="4" creationId="{ADA260F9-A779-411A-8073-1BD544FD4452}"/>
          </ac:picMkLst>
        </pc:picChg>
      </pc:sldChg>
      <pc:sldChg chg="addSp delSp modSp">
        <pc:chgData name="Benjamin Payne" userId="S::benpayne@umbc.edu::b61ff11c-ba68-49af-b001-f9f234a6aca3" providerId="AD" clId="Web-{4FED0777-240A-CE16-A44F-944A92EFDCB4}" dt="2019-09-02T20:31:47.540" v="13"/>
        <pc:sldMkLst>
          <pc:docMk/>
          <pc:sldMk cId="2906549897" sldId="283"/>
        </pc:sldMkLst>
        <pc:picChg chg="add ord">
          <ac:chgData name="Benjamin Payne" userId="S::benpayne@umbc.edu::b61ff11c-ba68-49af-b001-f9f234a6aca3" providerId="AD" clId="Web-{4FED0777-240A-CE16-A44F-944A92EFDCB4}" dt="2019-09-02T20:31:47.540" v="13"/>
          <ac:picMkLst>
            <pc:docMk/>
            <pc:sldMk cId="2906549897" sldId="283"/>
            <ac:picMk id="3" creationId="{2D69D90F-CEA9-418D-AF53-36F404827293}"/>
          </ac:picMkLst>
        </pc:picChg>
        <pc:picChg chg="del">
          <ac:chgData name="Benjamin Payne" userId="S::benpayne@umbc.edu::b61ff11c-ba68-49af-b001-f9f234a6aca3" providerId="AD" clId="Web-{4FED0777-240A-CE16-A44F-944A92EFDCB4}" dt="2019-09-02T20:30:16.381" v="3"/>
          <ac:picMkLst>
            <pc:docMk/>
            <pc:sldMk cId="2906549897" sldId="283"/>
            <ac:picMk id="4" creationId="{ADA260F9-A779-411A-8073-1BD544FD4452}"/>
          </ac:picMkLst>
        </pc:picChg>
      </pc:sldChg>
      <pc:sldChg chg="addSp delSp modSp">
        <pc:chgData name="Benjamin Payne" userId="S::benpayne@umbc.edu::b61ff11c-ba68-49af-b001-f9f234a6aca3" providerId="AD" clId="Web-{4FED0777-240A-CE16-A44F-944A92EFDCB4}" dt="2019-09-02T20:32:12.509" v="19"/>
        <pc:sldMkLst>
          <pc:docMk/>
          <pc:sldMk cId="1997356539" sldId="284"/>
        </pc:sldMkLst>
        <pc:picChg chg="add ord">
          <ac:chgData name="Benjamin Payne" userId="S::benpayne@umbc.edu::b61ff11c-ba68-49af-b001-f9f234a6aca3" providerId="AD" clId="Web-{4FED0777-240A-CE16-A44F-944A92EFDCB4}" dt="2019-09-02T20:32:12.509" v="19"/>
          <ac:picMkLst>
            <pc:docMk/>
            <pc:sldMk cId="1997356539" sldId="284"/>
            <ac:picMk id="3" creationId="{4272E7EF-6572-481E-8FD5-43420D316629}"/>
          </ac:picMkLst>
        </pc:picChg>
        <pc:picChg chg="del">
          <ac:chgData name="Benjamin Payne" userId="S::benpayne@umbc.edu::b61ff11c-ba68-49af-b001-f9f234a6aca3" providerId="AD" clId="Web-{4FED0777-240A-CE16-A44F-944A92EFDCB4}" dt="2019-09-02T20:30:18.928" v="4"/>
          <ac:picMkLst>
            <pc:docMk/>
            <pc:sldMk cId="1997356539" sldId="284"/>
            <ac:picMk id="4" creationId="{ADA260F9-A779-411A-8073-1BD544FD4452}"/>
          </ac:picMkLst>
        </pc:picChg>
      </pc:sldChg>
      <pc:sldChg chg="modSp">
        <pc:chgData name="Benjamin Payne" userId="S::benpayne@umbc.edu::b61ff11c-ba68-49af-b001-f9f234a6aca3" providerId="AD" clId="Web-{4FED0777-240A-CE16-A44F-944A92EFDCB4}" dt="2019-09-03T00:24:21.104" v="268" actId="20577"/>
        <pc:sldMkLst>
          <pc:docMk/>
          <pc:sldMk cId="3509747754" sldId="285"/>
        </pc:sldMkLst>
        <pc:spChg chg="mod">
          <ac:chgData name="Benjamin Payne" userId="S::benpayne@umbc.edu::b61ff11c-ba68-49af-b001-f9f234a6aca3" providerId="AD" clId="Web-{4FED0777-240A-CE16-A44F-944A92EFDCB4}" dt="2019-09-03T00:24:21.104" v="268" actId="20577"/>
          <ac:spMkLst>
            <pc:docMk/>
            <pc:sldMk cId="3509747754" sldId="285"/>
            <ac:spMk id="3" creationId="{6A7156D9-C2A2-45D2-A8DC-6F62BAC8A2C6}"/>
          </ac:spMkLst>
        </pc:spChg>
      </pc:sldChg>
      <pc:sldChg chg="addSp delSp modSp">
        <pc:chgData name="Benjamin Payne" userId="S::benpayne@umbc.edu::b61ff11c-ba68-49af-b001-f9f234a6aca3" providerId="AD" clId="Web-{4FED0777-240A-CE16-A44F-944A92EFDCB4}" dt="2019-09-02T20:32:18.540" v="21"/>
        <pc:sldMkLst>
          <pc:docMk/>
          <pc:sldMk cId="3365526946" sldId="286"/>
        </pc:sldMkLst>
        <pc:picChg chg="add ord">
          <ac:chgData name="Benjamin Payne" userId="S::benpayne@umbc.edu::b61ff11c-ba68-49af-b001-f9f234a6aca3" providerId="AD" clId="Web-{4FED0777-240A-CE16-A44F-944A92EFDCB4}" dt="2019-09-02T20:32:18.540" v="21"/>
          <ac:picMkLst>
            <pc:docMk/>
            <pc:sldMk cId="3365526946" sldId="286"/>
            <ac:picMk id="3" creationId="{C9A4B3A5-190D-46AB-BD1F-8BAAF22CA224}"/>
          </ac:picMkLst>
        </pc:picChg>
        <pc:picChg chg="del">
          <ac:chgData name="Benjamin Payne" userId="S::benpayne@umbc.edu::b61ff11c-ba68-49af-b001-f9f234a6aca3" providerId="AD" clId="Web-{4FED0777-240A-CE16-A44F-944A92EFDCB4}" dt="2019-09-02T20:30:22.225" v="5"/>
          <ac:picMkLst>
            <pc:docMk/>
            <pc:sldMk cId="3365526946" sldId="286"/>
            <ac:picMk id="4" creationId="{ADA260F9-A779-411A-8073-1BD544FD4452}"/>
          </ac:picMkLst>
        </pc:picChg>
      </pc:sldChg>
      <pc:sldChg chg="addSp delSp modSp">
        <pc:chgData name="Benjamin Payne" userId="S::benpayne@umbc.edu::b61ff11c-ba68-49af-b001-f9f234a6aca3" providerId="AD" clId="Web-{4FED0777-240A-CE16-A44F-944A92EFDCB4}" dt="2019-09-02T20:32:35.713" v="25" actId="1076"/>
        <pc:sldMkLst>
          <pc:docMk/>
          <pc:sldMk cId="549524694" sldId="287"/>
        </pc:sldMkLst>
        <pc:spChg chg="mod">
          <ac:chgData name="Benjamin Payne" userId="S::benpayne@umbc.edu::b61ff11c-ba68-49af-b001-f9f234a6aca3" providerId="AD" clId="Web-{4FED0777-240A-CE16-A44F-944A92EFDCB4}" dt="2019-09-02T20:32:35.713" v="25" actId="1076"/>
          <ac:spMkLst>
            <pc:docMk/>
            <pc:sldMk cId="549524694" sldId="287"/>
            <ac:spMk id="7" creationId="{2900DFCC-B8D8-4E54-B213-0EC899F98AE1}"/>
          </ac:spMkLst>
        </pc:spChg>
        <pc:picChg chg="add ord">
          <ac:chgData name="Benjamin Payne" userId="S::benpayne@umbc.edu::b61ff11c-ba68-49af-b001-f9f234a6aca3" providerId="AD" clId="Web-{4FED0777-240A-CE16-A44F-944A92EFDCB4}" dt="2019-09-02T20:32:22.962" v="23"/>
          <ac:picMkLst>
            <pc:docMk/>
            <pc:sldMk cId="549524694" sldId="287"/>
            <ac:picMk id="3" creationId="{A94EA9D6-E0B6-4954-8872-343CD21ED619}"/>
          </ac:picMkLst>
        </pc:picChg>
        <pc:picChg chg="del">
          <ac:chgData name="Benjamin Payne" userId="S::benpayne@umbc.edu::b61ff11c-ba68-49af-b001-f9f234a6aca3" providerId="AD" clId="Web-{4FED0777-240A-CE16-A44F-944A92EFDCB4}" dt="2019-09-02T20:30:24.787" v="6"/>
          <ac:picMkLst>
            <pc:docMk/>
            <pc:sldMk cId="549524694" sldId="287"/>
            <ac:picMk id="4" creationId="{ADA260F9-A779-411A-8073-1BD544FD4452}"/>
          </ac:picMkLst>
        </pc:picChg>
      </pc:sldChg>
      <pc:sldChg chg="modSp">
        <pc:chgData name="Benjamin Payne" userId="S::benpayne@umbc.edu::b61ff11c-ba68-49af-b001-f9f234a6aca3" providerId="AD" clId="Web-{4FED0777-240A-CE16-A44F-944A92EFDCB4}" dt="2019-09-03T00:27:44.269" v="416" actId="20577"/>
        <pc:sldMkLst>
          <pc:docMk/>
          <pc:sldMk cId="424852263" sldId="289"/>
        </pc:sldMkLst>
        <pc:spChg chg="mod">
          <ac:chgData name="Benjamin Payne" userId="S::benpayne@umbc.edu::b61ff11c-ba68-49af-b001-f9f234a6aca3" providerId="AD" clId="Web-{4FED0777-240A-CE16-A44F-944A92EFDCB4}" dt="2019-09-03T00:27:44.269" v="416" actId="20577"/>
          <ac:spMkLst>
            <pc:docMk/>
            <pc:sldMk cId="424852263" sldId="289"/>
            <ac:spMk id="3" creationId="{7ED6391B-A829-4F80-9CA7-8CF03A155B17}"/>
          </ac:spMkLst>
        </pc:spChg>
      </pc:sldChg>
      <pc:sldChg chg="addSp modSp ord">
        <pc:chgData name="Benjamin Payne" userId="S::benpayne@umbc.edu::b61ff11c-ba68-49af-b001-f9f234a6aca3" providerId="AD" clId="Web-{4FED0777-240A-CE16-A44F-944A92EFDCB4}" dt="2019-09-03T00:47:16.379" v="1054" actId="20577"/>
        <pc:sldMkLst>
          <pc:docMk/>
          <pc:sldMk cId="4011811260" sldId="290"/>
        </pc:sldMkLst>
        <pc:spChg chg="mod">
          <ac:chgData name="Benjamin Payne" userId="S::benpayne@umbc.edu::b61ff11c-ba68-49af-b001-f9f234a6aca3" providerId="AD" clId="Web-{4FED0777-240A-CE16-A44F-944A92EFDCB4}" dt="2019-09-03T00:41:18.983" v="887" actId="1076"/>
          <ac:spMkLst>
            <pc:docMk/>
            <pc:sldMk cId="4011811260" sldId="290"/>
            <ac:spMk id="2" creationId="{88FEA448-CB79-4AB3-AE98-9F2081BF19A0}"/>
          </ac:spMkLst>
        </pc:spChg>
        <pc:spChg chg="mod">
          <ac:chgData name="Benjamin Payne" userId="S::benpayne@umbc.edu::b61ff11c-ba68-49af-b001-f9f234a6aca3" providerId="AD" clId="Web-{4FED0777-240A-CE16-A44F-944A92EFDCB4}" dt="2019-09-03T00:41:25.905" v="890" actId="1076"/>
          <ac:spMkLst>
            <pc:docMk/>
            <pc:sldMk cId="4011811260" sldId="290"/>
            <ac:spMk id="3" creationId="{5B8743D9-63F2-4BD1-8211-66BDC92E2F55}"/>
          </ac:spMkLst>
        </pc:spChg>
        <pc:spChg chg="mod">
          <ac:chgData name="Benjamin Payne" userId="S::benpayne@umbc.edu::b61ff11c-ba68-49af-b001-f9f234a6aca3" providerId="AD" clId="Web-{4FED0777-240A-CE16-A44F-944A92EFDCB4}" dt="2019-09-03T00:45:56.878" v="987" actId="1076"/>
          <ac:spMkLst>
            <pc:docMk/>
            <pc:sldMk cId="4011811260" sldId="290"/>
            <ac:spMk id="5" creationId="{F8E769C8-20D3-4C80-B873-487707683372}"/>
          </ac:spMkLst>
        </pc:spChg>
        <pc:spChg chg="mod">
          <ac:chgData name="Benjamin Payne" userId="S::benpayne@umbc.edu::b61ff11c-ba68-49af-b001-f9f234a6aca3" providerId="AD" clId="Web-{4FED0777-240A-CE16-A44F-944A92EFDCB4}" dt="2019-09-03T00:46:41.457" v="995" actId="1076"/>
          <ac:spMkLst>
            <pc:docMk/>
            <pc:sldMk cId="4011811260" sldId="290"/>
            <ac:spMk id="7" creationId="{AEE1DD02-6EEC-4B25-A737-72F5061588DB}"/>
          </ac:spMkLst>
        </pc:spChg>
        <pc:spChg chg="add mod">
          <ac:chgData name="Benjamin Payne" userId="S::benpayne@umbc.edu::b61ff11c-ba68-49af-b001-f9f234a6aca3" providerId="AD" clId="Web-{4FED0777-240A-CE16-A44F-944A92EFDCB4}" dt="2019-09-03T00:47:16.379" v="1054" actId="20577"/>
          <ac:spMkLst>
            <pc:docMk/>
            <pc:sldMk cId="4011811260" sldId="290"/>
            <ac:spMk id="13" creationId="{D8301263-5405-4EA2-AA42-CF19BA010CEC}"/>
          </ac:spMkLst>
        </pc:spChg>
        <pc:spChg chg="mod">
          <ac:chgData name="Benjamin Payne" userId="S::benpayne@umbc.edu::b61ff11c-ba68-49af-b001-f9f234a6aca3" providerId="AD" clId="Web-{4FED0777-240A-CE16-A44F-944A92EFDCB4}" dt="2019-09-03T00:46:02.440" v="989" actId="1076"/>
          <ac:spMkLst>
            <pc:docMk/>
            <pc:sldMk cId="4011811260" sldId="290"/>
            <ac:spMk id="16" creationId="{D79C4F30-C963-4280-B736-32EE8730C5EE}"/>
          </ac:spMkLst>
        </pc:spChg>
        <pc:spChg chg="mod">
          <ac:chgData name="Benjamin Payne" userId="S::benpayne@umbc.edu::b61ff11c-ba68-49af-b001-f9f234a6aca3" providerId="AD" clId="Web-{4FED0777-240A-CE16-A44F-944A92EFDCB4}" dt="2019-09-03T00:41:35.124" v="893" actId="1076"/>
          <ac:spMkLst>
            <pc:docMk/>
            <pc:sldMk cId="4011811260" sldId="290"/>
            <ac:spMk id="17" creationId="{221E62C0-5A90-4020-AF40-3017817CF7E5}"/>
          </ac:spMkLst>
        </pc:spChg>
        <pc:spChg chg="mod">
          <ac:chgData name="Benjamin Payne" userId="S::benpayne@umbc.edu::b61ff11c-ba68-49af-b001-f9f234a6aca3" providerId="AD" clId="Web-{4FED0777-240A-CE16-A44F-944A92EFDCB4}" dt="2019-09-03T00:41:20.905" v="888" actId="1076"/>
          <ac:spMkLst>
            <pc:docMk/>
            <pc:sldMk cId="4011811260" sldId="290"/>
            <ac:spMk id="18" creationId="{9599B7C5-6C66-434A-B89C-29A167017A42}"/>
          </ac:spMkLst>
        </pc:spChg>
        <pc:picChg chg="mod">
          <ac:chgData name="Benjamin Payne" userId="S::benpayne@umbc.edu::b61ff11c-ba68-49af-b001-f9f234a6aca3" providerId="AD" clId="Web-{4FED0777-240A-CE16-A44F-944A92EFDCB4}" dt="2019-09-03T00:41:23.093" v="889" actId="1076"/>
          <ac:picMkLst>
            <pc:docMk/>
            <pc:sldMk cId="4011811260" sldId="290"/>
            <ac:picMk id="4" creationId="{9064325A-D834-4CA5-9601-7817D5F8C114}"/>
          </ac:picMkLst>
        </pc:picChg>
        <pc:picChg chg="mod">
          <ac:chgData name="Benjamin Payne" userId="S::benpayne@umbc.edu::b61ff11c-ba68-49af-b001-f9f234a6aca3" providerId="AD" clId="Web-{4FED0777-240A-CE16-A44F-944A92EFDCB4}" dt="2019-09-03T00:41:28.733" v="891" actId="1076"/>
          <ac:picMkLst>
            <pc:docMk/>
            <pc:sldMk cId="4011811260" sldId="290"/>
            <ac:picMk id="6" creationId="{F8728D18-0725-4F25-BD61-DA32D629FBCA}"/>
          </ac:picMkLst>
        </pc:picChg>
        <pc:picChg chg="mod">
          <ac:chgData name="Benjamin Payne" userId="S::benpayne@umbc.edu::b61ff11c-ba68-49af-b001-f9f234a6aca3" providerId="AD" clId="Web-{4FED0777-240A-CE16-A44F-944A92EFDCB4}" dt="2019-09-03T00:41:31.609" v="892" actId="1076"/>
          <ac:picMkLst>
            <pc:docMk/>
            <pc:sldMk cId="4011811260" sldId="290"/>
            <ac:picMk id="8" creationId="{593D2E39-E3A0-4149-B961-4818C7D0D595}"/>
          </ac:picMkLst>
        </pc:picChg>
        <pc:picChg chg="add mod">
          <ac:chgData name="Benjamin Payne" userId="S::benpayne@umbc.edu::b61ff11c-ba68-49af-b001-f9f234a6aca3" providerId="AD" clId="Web-{4FED0777-240A-CE16-A44F-944A92EFDCB4}" dt="2019-09-03T00:46:43.253" v="996" actId="1076"/>
          <ac:picMkLst>
            <pc:docMk/>
            <pc:sldMk cId="4011811260" sldId="290"/>
            <ac:picMk id="9" creationId="{44464675-D5BA-4884-8A20-293BFEA244C6}"/>
          </ac:picMkLst>
        </pc:picChg>
        <pc:picChg chg="mod">
          <ac:chgData name="Benjamin Payne" userId="S::benpayne@umbc.edu::b61ff11c-ba68-49af-b001-f9f234a6aca3" providerId="AD" clId="Web-{4FED0777-240A-CE16-A44F-944A92EFDCB4}" dt="2019-09-03T00:46:00.206" v="988" actId="1076"/>
          <ac:picMkLst>
            <pc:docMk/>
            <pc:sldMk cId="4011811260" sldId="290"/>
            <ac:picMk id="10" creationId="{16A5DB5F-9E1C-4218-B76E-627B03BC9943}"/>
          </ac:picMkLst>
        </pc:picChg>
        <pc:picChg chg="mod">
          <ac:chgData name="Benjamin Payne" userId="S::benpayne@umbc.edu::b61ff11c-ba68-49af-b001-f9f234a6aca3" providerId="AD" clId="Web-{4FED0777-240A-CE16-A44F-944A92EFDCB4}" dt="2019-09-03T00:46:04.331" v="990" actId="1076"/>
          <ac:picMkLst>
            <pc:docMk/>
            <pc:sldMk cId="4011811260" sldId="290"/>
            <ac:picMk id="12" creationId="{C41C0CA6-157D-4262-AB95-B2488B6D5B37}"/>
          </ac:picMkLst>
        </pc:picChg>
        <pc:picChg chg="mod">
          <ac:chgData name="Benjamin Payne" userId="S::benpayne@umbc.edu::b61ff11c-ba68-49af-b001-f9f234a6aca3" providerId="AD" clId="Web-{4FED0777-240A-CE16-A44F-944A92EFDCB4}" dt="2019-09-03T00:46:41.457" v="994" actId="1076"/>
          <ac:picMkLst>
            <pc:docMk/>
            <pc:sldMk cId="4011811260" sldId="290"/>
            <ac:picMk id="14" creationId="{22C67316-FDB4-483B-87EE-056A88423F5D}"/>
          </ac:picMkLst>
        </pc:picChg>
      </pc:sldChg>
      <pc:sldChg chg="modSp">
        <pc:chgData name="Benjamin Payne" userId="S::benpayne@umbc.edu::b61ff11c-ba68-49af-b001-f9f234a6aca3" providerId="AD" clId="Web-{4FED0777-240A-CE16-A44F-944A92EFDCB4}" dt="2019-09-03T00:23:46.658" v="261" actId="20577"/>
        <pc:sldMkLst>
          <pc:docMk/>
          <pc:sldMk cId="3335769272" sldId="297"/>
        </pc:sldMkLst>
        <pc:spChg chg="mod">
          <ac:chgData name="Benjamin Payne" userId="S::benpayne@umbc.edu::b61ff11c-ba68-49af-b001-f9f234a6aca3" providerId="AD" clId="Web-{4FED0777-240A-CE16-A44F-944A92EFDCB4}" dt="2019-09-03T00:23:46.658" v="261" actId="20577"/>
          <ac:spMkLst>
            <pc:docMk/>
            <pc:sldMk cId="3335769272" sldId="297"/>
            <ac:spMk id="2" creationId="{249B1C7E-1A65-49BE-B47E-0C70AE282BB5}"/>
          </ac:spMkLst>
        </pc:spChg>
      </pc:sldChg>
      <pc:sldChg chg="addSp modSp">
        <pc:chgData name="Benjamin Payne" userId="S::benpayne@umbc.edu::b61ff11c-ba68-49af-b001-f9f234a6aca3" providerId="AD" clId="Web-{4FED0777-240A-CE16-A44F-944A92EFDCB4}" dt="2019-09-03T00:26:05.268" v="354" actId="20577"/>
        <pc:sldMkLst>
          <pc:docMk/>
          <pc:sldMk cId="996778285" sldId="298"/>
        </pc:sldMkLst>
        <pc:spChg chg="add mod">
          <ac:chgData name="Benjamin Payne" userId="S::benpayne@umbc.edu::b61ff11c-ba68-49af-b001-f9f234a6aca3" providerId="AD" clId="Web-{4FED0777-240A-CE16-A44F-944A92EFDCB4}" dt="2019-09-03T00:26:05.268" v="354" actId="20577"/>
          <ac:spMkLst>
            <pc:docMk/>
            <pc:sldMk cId="996778285" sldId="298"/>
            <ac:spMk id="5" creationId="{161B57E4-A0B1-4AAD-95FE-99CEB553BA46}"/>
          </ac:spMkLst>
        </pc:spChg>
      </pc:sldChg>
      <pc:sldChg chg="addSp modSp">
        <pc:chgData name="Benjamin Payne" userId="S::benpayne@umbc.edu::b61ff11c-ba68-49af-b001-f9f234a6aca3" providerId="AD" clId="Web-{4FED0777-240A-CE16-A44F-944A92EFDCB4}" dt="2019-09-03T00:26:37.237" v="390" actId="14100"/>
        <pc:sldMkLst>
          <pc:docMk/>
          <pc:sldMk cId="615542509" sldId="299"/>
        </pc:sldMkLst>
        <pc:spChg chg="add mod">
          <ac:chgData name="Benjamin Payne" userId="S::benpayne@umbc.edu::b61ff11c-ba68-49af-b001-f9f234a6aca3" providerId="AD" clId="Web-{4FED0777-240A-CE16-A44F-944A92EFDCB4}" dt="2019-09-03T00:26:37.237" v="390" actId="14100"/>
          <ac:spMkLst>
            <pc:docMk/>
            <pc:sldMk cId="615542509" sldId="299"/>
            <ac:spMk id="4" creationId="{2B395F44-77F9-44E8-ACFC-45C6FF589135}"/>
          </ac:spMkLst>
        </pc:spChg>
      </pc:sldChg>
      <pc:sldChg chg="addSp modSp">
        <pc:chgData name="Benjamin Payne" userId="S::benpayne@umbc.edu::b61ff11c-ba68-49af-b001-f9f234a6aca3" providerId="AD" clId="Web-{4FED0777-240A-CE16-A44F-944A92EFDCB4}" dt="2019-09-03T01:12:04.860" v="1387" actId="20577"/>
        <pc:sldMkLst>
          <pc:docMk/>
          <pc:sldMk cId="3770351866" sldId="300"/>
        </pc:sldMkLst>
        <pc:spChg chg="mod">
          <ac:chgData name="Benjamin Payne" userId="S::benpayne@umbc.edu::b61ff11c-ba68-49af-b001-f9f234a6aca3" providerId="AD" clId="Web-{4FED0777-240A-CE16-A44F-944A92EFDCB4}" dt="2019-09-03T01:12:04.860" v="1387" actId="20577"/>
          <ac:spMkLst>
            <pc:docMk/>
            <pc:sldMk cId="3770351866" sldId="300"/>
            <ac:spMk id="3" creationId="{17303DE2-E582-41F1-8265-B3BF82710407}"/>
          </ac:spMkLst>
        </pc:spChg>
        <pc:spChg chg="add mod">
          <ac:chgData name="Benjamin Payne" userId="S::benpayne@umbc.edu::b61ff11c-ba68-49af-b001-f9f234a6aca3" providerId="AD" clId="Web-{4FED0777-240A-CE16-A44F-944A92EFDCB4}" dt="2019-09-03T00:27:03.816" v="412" actId="20577"/>
          <ac:spMkLst>
            <pc:docMk/>
            <pc:sldMk cId="3770351866" sldId="300"/>
            <ac:spMk id="5" creationId="{1954C07D-8456-403C-B174-AA3F5DE1C940}"/>
          </ac:spMkLst>
        </pc:spChg>
      </pc:sldChg>
      <pc:sldChg chg="modSp new">
        <pc:chgData name="Benjamin Payne" userId="S::benpayne@umbc.edu::b61ff11c-ba68-49af-b001-f9f234a6aca3" providerId="AD" clId="Web-{4FED0777-240A-CE16-A44F-944A92EFDCB4}" dt="2019-09-03T00:22:26.296" v="235" actId="20577"/>
        <pc:sldMkLst>
          <pc:docMk/>
          <pc:sldMk cId="1384662558" sldId="301"/>
        </pc:sldMkLst>
        <pc:spChg chg="mod">
          <ac:chgData name="Benjamin Payne" userId="S::benpayne@umbc.edu::b61ff11c-ba68-49af-b001-f9f234a6aca3" providerId="AD" clId="Web-{4FED0777-240A-CE16-A44F-944A92EFDCB4}" dt="2019-09-02T20:33:07.323" v="40" actId="20577"/>
          <ac:spMkLst>
            <pc:docMk/>
            <pc:sldMk cId="1384662558" sldId="301"/>
            <ac:spMk id="2" creationId="{8C5E5DB0-1985-415D-B559-CDA06692B673}"/>
          </ac:spMkLst>
        </pc:spChg>
        <pc:spChg chg="mod">
          <ac:chgData name="Benjamin Payne" userId="S::benpayne@umbc.edu::b61ff11c-ba68-49af-b001-f9f234a6aca3" providerId="AD" clId="Web-{4FED0777-240A-CE16-A44F-944A92EFDCB4}" dt="2019-09-03T00:22:26.296" v="235" actId="20577"/>
          <ac:spMkLst>
            <pc:docMk/>
            <pc:sldMk cId="1384662558" sldId="301"/>
            <ac:spMk id="3" creationId="{F979DEBC-1984-4BA5-8D53-E42F09BC107F}"/>
          </ac:spMkLst>
        </pc:spChg>
      </pc:sldChg>
      <pc:sldChg chg="addSp delSp modSp new mod modClrScheme chgLayout">
        <pc:chgData name="Benjamin Payne" userId="S::benpayne@umbc.edu::b61ff11c-ba68-49af-b001-f9f234a6aca3" providerId="AD" clId="Web-{4FED0777-240A-CE16-A44F-944A92EFDCB4}" dt="2019-09-03T00:38:49.950" v="775" actId="20577"/>
        <pc:sldMkLst>
          <pc:docMk/>
          <pc:sldMk cId="2232215537" sldId="302"/>
        </pc:sldMkLst>
        <pc:spChg chg="mod ord">
          <ac:chgData name="Benjamin Payne" userId="S::benpayne@umbc.edu::b61ff11c-ba68-49af-b001-f9f234a6aca3" providerId="AD" clId="Web-{4FED0777-240A-CE16-A44F-944A92EFDCB4}" dt="2019-09-03T00:30:28.443" v="442"/>
          <ac:spMkLst>
            <pc:docMk/>
            <pc:sldMk cId="2232215537" sldId="302"/>
            <ac:spMk id="2" creationId="{EDD6FB19-F7A5-4047-B919-BBB11D17AEE7}"/>
          </ac:spMkLst>
        </pc:spChg>
        <pc:spChg chg="mod ord">
          <ac:chgData name="Benjamin Payne" userId="S::benpayne@umbc.edu::b61ff11c-ba68-49af-b001-f9f234a6aca3" providerId="AD" clId="Web-{4FED0777-240A-CE16-A44F-944A92EFDCB4}" dt="2019-09-03T00:33:31.602" v="646" actId="20577"/>
          <ac:spMkLst>
            <pc:docMk/>
            <pc:sldMk cId="2232215537" sldId="302"/>
            <ac:spMk id="3" creationId="{6E3169A7-9645-466F-AD76-9FE3EB5456A9}"/>
          </ac:spMkLst>
        </pc:spChg>
        <pc:spChg chg="add del mod ord">
          <ac:chgData name="Benjamin Payne" userId="S::benpayne@umbc.edu::b61ff11c-ba68-49af-b001-f9f234a6aca3" providerId="AD" clId="Web-{4FED0777-240A-CE16-A44F-944A92EFDCB4}" dt="2019-09-03T00:30:32.131" v="443"/>
          <ac:spMkLst>
            <pc:docMk/>
            <pc:sldMk cId="2232215537" sldId="302"/>
            <ac:spMk id="4" creationId="{511D79EF-560D-41FD-8D5E-507CD4FD938E}"/>
          </ac:spMkLst>
        </pc:spChg>
        <pc:spChg chg="add mod">
          <ac:chgData name="Benjamin Payne" userId="S::benpayne@umbc.edu::b61ff11c-ba68-49af-b001-f9f234a6aca3" providerId="AD" clId="Web-{4FED0777-240A-CE16-A44F-944A92EFDCB4}" dt="2019-09-03T00:38:49.950" v="775" actId="20577"/>
          <ac:spMkLst>
            <pc:docMk/>
            <pc:sldMk cId="2232215537" sldId="302"/>
            <ac:spMk id="5" creationId="{7ABB6B9D-C37B-4BE4-8CAA-C6481E51E9A4}"/>
          </ac:spMkLst>
        </pc:spChg>
      </pc:sldChg>
      <pc:sldChg chg="modSp new">
        <pc:chgData name="Benjamin Payne" userId="S::benpayne@umbc.edu::b61ff11c-ba68-49af-b001-f9f234a6aca3" providerId="AD" clId="Web-{4FED0777-240A-CE16-A44F-944A92EFDCB4}" dt="2019-09-03T01:18:56.100" v="1652" actId="20577"/>
        <pc:sldMkLst>
          <pc:docMk/>
          <pc:sldMk cId="1738015076" sldId="303"/>
        </pc:sldMkLst>
        <pc:spChg chg="mod">
          <ac:chgData name="Benjamin Payne" userId="S::benpayne@umbc.edu::b61ff11c-ba68-49af-b001-f9f234a6aca3" providerId="AD" clId="Web-{4FED0777-240A-CE16-A44F-944A92EFDCB4}" dt="2019-09-03T01:09:35.326" v="1218" actId="20577"/>
          <ac:spMkLst>
            <pc:docMk/>
            <pc:sldMk cId="1738015076" sldId="303"/>
            <ac:spMk id="2" creationId="{F3FBF550-F60F-4BAD-9284-FC1FC2B60C78}"/>
          </ac:spMkLst>
        </pc:spChg>
        <pc:spChg chg="mod">
          <ac:chgData name="Benjamin Payne" userId="S::benpayne@umbc.edu::b61ff11c-ba68-49af-b001-f9f234a6aca3" providerId="AD" clId="Web-{4FED0777-240A-CE16-A44F-944A92EFDCB4}" dt="2019-09-03T01:18:56.100" v="1652" actId="20577"/>
          <ac:spMkLst>
            <pc:docMk/>
            <pc:sldMk cId="1738015076" sldId="303"/>
            <ac:spMk id="3" creationId="{3459A460-5E75-4AA8-8751-0091BA48041B}"/>
          </ac:spMkLst>
        </pc:spChg>
      </pc:sldChg>
      <pc:sldChg chg="modSp new del">
        <pc:chgData name="Benjamin Payne" userId="S::benpayne@umbc.edu::b61ff11c-ba68-49af-b001-f9f234a6aca3" providerId="AD" clId="Web-{4FED0777-240A-CE16-A44F-944A92EFDCB4}" dt="2019-09-03T00:37:50.356" v="693"/>
        <pc:sldMkLst>
          <pc:docMk/>
          <pc:sldMk cId="2019459819" sldId="303"/>
        </pc:sldMkLst>
        <pc:spChg chg="mod">
          <ac:chgData name="Benjamin Payne" userId="S::benpayne@umbc.edu::b61ff11c-ba68-49af-b001-f9f234a6aca3" providerId="AD" clId="Web-{4FED0777-240A-CE16-A44F-944A92EFDCB4}" dt="2019-09-03T00:37:39.715" v="692" actId="20577"/>
          <ac:spMkLst>
            <pc:docMk/>
            <pc:sldMk cId="2019459819" sldId="303"/>
            <ac:spMk id="2" creationId="{5A44BB40-60AB-4344-8943-38EF80FCC956}"/>
          </ac:spMkLst>
        </pc:spChg>
      </pc:sldChg>
      <pc:sldChg chg="modSp add ord replId">
        <pc:chgData name="Benjamin Payne" userId="S::benpayne@umbc.edu::b61ff11c-ba68-49af-b001-f9f234a6aca3" providerId="AD" clId="Web-{4FED0777-240A-CE16-A44F-944A92EFDCB4}" dt="2019-09-03T01:13:06.126" v="1477" actId="20577"/>
        <pc:sldMkLst>
          <pc:docMk/>
          <pc:sldMk cId="3606098817" sldId="304"/>
        </pc:sldMkLst>
        <pc:spChg chg="mod">
          <ac:chgData name="Benjamin Payne" userId="S::benpayne@umbc.edu::b61ff11c-ba68-49af-b001-f9f234a6aca3" providerId="AD" clId="Web-{4FED0777-240A-CE16-A44F-944A92EFDCB4}" dt="2019-09-03T01:11:47.125" v="1383" actId="20577"/>
          <ac:spMkLst>
            <pc:docMk/>
            <pc:sldMk cId="3606098817" sldId="304"/>
            <ac:spMk id="3" creationId="{17303DE2-E582-41F1-8265-B3BF82710407}"/>
          </ac:spMkLst>
        </pc:spChg>
        <pc:spChg chg="mod">
          <ac:chgData name="Benjamin Payne" userId="S::benpayne@umbc.edu::b61ff11c-ba68-49af-b001-f9f234a6aca3" providerId="AD" clId="Web-{4FED0777-240A-CE16-A44F-944A92EFDCB4}" dt="2019-09-03T01:13:06.126" v="1477" actId="20577"/>
          <ac:spMkLst>
            <pc:docMk/>
            <pc:sldMk cId="3606098817" sldId="304"/>
            <ac:spMk id="5" creationId="{1954C07D-8456-403C-B174-AA3F5DE1C940}"/>
          </ac:spMkLst>
        </pc:spChg>
      </pc:sldChg>
      <pc:sldChg chg="modSp new">
        <pc:chgData name="Benjamin Payne" userId="S::benpayne@umbc.edu::b61ff11c-ba68-49af-b001-f9f234a6aca3" providerId="AD" clId="Web-{4FED0777-240A-CE16-A44F-944A92EFDCB4}" dt="2019-09-03T01:19:53.335" v="1666" actId="20577"/>
        <pc:sldMkLst>
          <pc:docMk/>
          <pc:sldMk cId="1570297754" sldId="305"/>
        </pc:sldMkLst>
        <pc:spChg chg="mod">
          <ac:chgData name="Benjamin Payne" userId="S::benpayne@umbc.edu::b61ff11c-ba68-49af-b001-f9f234a6aca3" providerId="AD" clId="Web-{4FED0777-240A-CE16-A44F-944A92EFDCB4}" dt="2019-09-03T01:19:53.335" v="1666" actId="20577"/>
          <ac:spMkLst>
            <pc:docMk/>
            <pc:sldMk cId="1570297754" sldId="305"/>
            <ac:spMk id="2" creationId="{17469341-3640-49D9-B4E5-54BC46C466FC}"/>
          </ac:spMkLst>
        </pc:spChg>
      </pc:sldChg>
    </pc:docChg>
  </pc:docChgLst>
  <pc:docChgLst>
    <pc:chgData name="Benjamin Payne" userId="S::benpayne@umbc.edu::b61ff11c-ba68-49af-b001-f9f234a6aca3" providerId="AD" clId="Web-{0D06BE81-12E4-2AB0-21FC-CDD531B75019}"/>
    <pc:docChg chg="addSld modSld">
      <pc:chgData name="Benjamin Payne" userId="S::benpayne@umbc.edu::b61ff11c-ba68-49af-b001-f9f234a6aca3" providerId="AD" clId="Web-{0D06BE81-12E4-2AB0-21FC-CDD531B75019}" dt="2019-08-26T18:41:13.207" v="281" actId="20577"/>
      <pc:docMkLst>
        <pc:docMk/>
      </pc:docMkLst>
      <pc:sldChg chg="modSp">
        <pc:chgData name="Benjamin Payne" userId="S::benpayne@umbc.edu::b61ff11c-ba68-49af-b001-f9f234a6aca3" providerId="AD" clId="Web-{0D06BE81-12E4-2AB0-21FC-CDD531B75019}" dt="2019-08-26T18:34:23.410" v="3" actId="14100"/>
        <pc:sldMkLst>
          <pc:docMk/>
          <pc:sldMk cId="2305954671" sldId="292"/>
        </pc:sldMkLst>
        <pc:spChg chg="mod">
          <ac:chgData name="Benjamin Payne" userId="S::benpayne@umbc.edu::b61ff11c-ba68-49af-b001-f9f234a6aca3" providerId="AD" clId="Web-{0D06BE81-12E4-2AB0-21FC-CDD531B75019}" dt="2019-08-26T18:34:23.410" v="3" actId="14100"/>
          <ac:spMkLst>
            <pc:docMk/>
            <pc:sldMk cId="2305954671" sldId="292"/>
            <ac:spMk id="5" creationId="{00000000-0000-0000-0000-000000000000}"/>
          </ac:spMkLst>
        </pc:spChg>
        <pc:spChg chg="mod">
          <ac:chgData name="Benjamin Payne" userId="S::benpayne@umbc.edu::b61ff11c-ba68-49af-b001-f9f234a6aca3" providerId="AD" clId="Web-{0D06BE81-12E4-2AB0-21FC-CDD531B75019}" dt="2019-08-26T18:34:17.488" v="2" actId="1076"/>
          <ac:spMkLst>
            <pc:docMk/>
            <pc:sldMk cId="2305954671" sldId="292"/>
            <ac:spMk id="7" creationId="{00000000-0000-0000-0000-000000000000}"/>
          </ac:spMkLst>
        </pc:spChg>
      </pc:sldChg>
      <pc:sldChg chg="addSp delSp modSp new">
        <pc:chgData name="Benjamin Payne" userId="S::benpayne@umbc.edu::b61ff11c-ba68-49af-b001-f9f234a6aca3" providerId="AD" clId="Web-{0D06BE81-12E4-2AB0-21FC-CDD531B75019}" dt="2019-08-26T18:41:13.207" v="281" actId="20577"/>
        <pc:sldMkLst>
          <pc:docMk/>
          <pc:sldMk cId="1052655139" sldId="295"/>
        </pc:sldMkLst>
        <pc:spChg chg="mod">
          <ac:chgData name="Benjamin Payne" userId="S::benpayne@umbc.edu::b61ff11c-ba68-49af-b001-f9f234a6aca3" providerId="AD" clId="Web-{0D06BE81-12E4-2AB0-21FC-CDD531B75019}" dt="2019-08-26T18:35:46.566" v="94" actId="20577"/>
          <ac:spMkLst>
            <pc:docMk/>
            <pc:sldMk cId="1052655139" sldId="295"/>
            <ac:spMk id="2" creationId="{2F338001-9EEE-43DA-A065-01A533F0DEEC}"/>
          </ac:spMkLst>
        </pc:spChg>
        <pc:spChg chg="mod">
          <ac:chgData name="Benjamin Payne" userId="S::benpayne@umbc.edu::b61ff11c-ba68-49af-b001-f9f234a6aca3" providerId="AD" clId="Web-{0D06BE81-12E4-2AB0-21FC-CDD531B75019}" dt="2019-08-26T18:41:13.207" v="281" actId="20577"/>
          <ac:spMkLst>
            <pc:docMk/>
            <pc:sldMk cId="1052655139" sldId="295"/>
            <ac:spMk id="3" creationId="{8E625109-B761-4685-999E-4AC7E2909AF5}"/>
          </ac:spMkLst>
        </pc:spChg>
        <pc:spChg chg="add mod">
          <ac:chgData name="Benjamin Payne" userId="S::benpayne@umbc.edu::b61ff11c-ba68-49af-b001-f9f234a6aca3" providerId="AD" clId="Web-{0D06BE81-12E4-2AB0-21FC-CDD531B75019}" dt="2019-08-26T18:39:18.113" v="224" actId="1076"/>
          <ac:spMkLst>
            <pc:docMk/>
            <pc:sldMk cId="1052655139" sldId="295"/>
            <ac:spMk id="5" creationId="{6217CD02-43AE-489B-BEEA-E5D0AEA544A1}"/>
          </ac:spMkLst>
        </pc:spChg>
        <pc:spChg chg="add mod">
          <ac:chgData name="Benjamin Payne" userId="S::benpayne@umbc.edu::b61ff11c-ba68-49af-b001-f9f234a6aca3" providerId="AD" clId="Web-{0D06BE81-12E4-2AB0-21FC-CDD531B75019}" dt="2019-08-26T18:39:18.129" v="225" actId="1076"/>
          <ac:spMkLst>
            <pc:docMk/>
            <pc:sldMk cId="1052655139" sldId="295"/>
            <ac:spMk id="7" creationId="{A5C6D78C-F04F-47B8-A271-9281E7D94FED}"/>
          </ac:spMkLst>
        </pc:spChg>
        <pc:spChg chg="add mod">
          <ac:chgData name="Benjamin Payne" userId="S::benpayne@umbc.edu::b61ff11c-ba68-49af-b001-f9f234a6aca3" providerId="AD" clId="Web-{0D06BE81-12E4-2AB0-21FC-CDD531B75019}" dt="2019-08-26T18:39:18.160" v="227" actId="1076"/>
          <ac:spMkLst>
            <pc:docMk/>
            <pc:sldMk cId="1052655139" sldId="295"/>
            <ac:spMk id="11" creationId="{CD2A26A4-E18C-4A57-8731-B793AD995F09}"/>
          </ac:spMkLst>
        </pc:spChg>
        <pc:spChg chg="add mod">
          <ac:chgData name="Benjamin Payne" userId="S::benpayne@umbc.edu::b61ff11c-ba68-49af-b001-f9f234a6aca3" providerId="AD" clId="Web-{0D06BE81-12E4-2AB0-21FC-CDD531B75019}" dt="2019-08-26T18:39:18.175" v="228" actId="1076"/>
          <ac:spMkLst>
            <pc:docMk/>
            <pc:sldMk cId="1052655139" sldId="295"/>
            <ac:spMk id="13" creationId="{1C991707-2FFE-40BF-93C2-3BC645C43399}"/>
          </ac:spMkLst>
        </pc:spChg>
        <pc:spChg chg="add mod">
          <ac:chgData name="Benjamin Payne" userId="S::benpayne@umbc.edu::b61ff11c-ba68-49af-b001-f9f234a6aca3" providerId="AD" clId="Web-{0D06BE81-12E4-2AB0-21FC-CDD531B75019}" dt="2019-08-26T18:39:18.191" v="229" actId="1076"/>
          <ac:spMkLst>
            <pc:docMk/>
            <pc:sldMk cId="1052655139" sldId="295"/>
            <ac:spMk id="15" creationId="{4A71B273-6FB2-4718-9B1E-242667941944}"/>
          </ac:spMkLst>
        </pc:spChg>
        <pc:spChg chg="add mod">
          <ac:chgData name="Benjamin Payne" userId="S::benpayne@umbc.edu::b61ff11c-ba68-49af-b001-f9f234a6aca3" providerId="AD" clId="Web-{0D06BE81-12E4-2AB0-21FC-CDD531B75019}" dt="2019-08-26T18:39:18.207" v="230" actId="1076"/>
          <ac:spMkLst>
            <pc:docMk/>
            <pc:sldMk cId="1052655139" sldId="295"/>
            <ac:spMk id="17" creationId="{5E267A06-73FA-462C-BE23-C9780E0FE18B}"/>
          </ac:spMkLst>
        </pc:spChg>
        <pc:spChg chg="add mod">
          <ac:chgData name="Benjamin Payne" userId="S::benpayne@umbc.edu::b61ff11c-ba68-49af-b001-f9f234a6aca3" providerId="AD" clId="Web-{0D06BE81-12E4-2AB0-21FC-CDD531B75019}" dt="2019-08-26T18:39:18.222" v="232" actId="1076"/>
          <ac:spMkLst>
            <pc:docMk/>
            <pc:sldMk cId="1052655139" sldId="295"/>
            <ac:spMk id="23" creationId="{1E71994C-227A-488C-9752-4BBEA01A00BA}"/>
          </ac:spMkLst>
        </pc:spChg>
        <pc:spChg chg="add mod">
          <ac:chgData name="Benjamin Payne" userId="S::benpayne@umbc.edu::b61ff11c-ba68-49af-b001-f9f234a6aca3" providerId="AD" clId="Web-{0D06BE81-12E4-2AB0-21FC-CDD531B75019}" dt="2019-08-26T18:39:18.238" v="233" actId="1076"/>
          <ac:spMkLst>
            <pc:docMk/>
            <pc:sldMk cId="1052655139" sldId="295"/>
            <ac:spMk id="25" creationId="{DE2C4AC8-30F9-47CC-9ED4-03F6AC23DC72}"/>
          </ac:spMkLst>
        </pc:spChg>
        <pc:cxnChg chg="add mod">
          <ac:chgData name="Benjamin Payne" userId="S::benpayne@umbc.edu::b61ff11c-ba68-49af-b001-f9f234a6aca3" providerId="AD" clId="Web-{0D06BE81-12E4-2AB0-21FC-CDD531B75019}" dt="2019-08-26T18:39:18.144" v="226" actId="1076"/>
          <ac:cxnSpMkLst>
            <pc:docMk/>
            <pc:sldMk cId="1052655139" sldId="295"/>
            <ac:cxnSpMk id="9" creationId="{E30B83C9-CD0B-4B7F-B856-E06F5DBD8376}"/>
          </ac:cxnSpMkLst>
        </pc:cxnChg>
        <pc:cxnChg chg="add del mod">
          <ac:chgData name="Benjamin Payne" userId="S::benpayne@umbc.edu::b61ff11c-ba68-49af-b001-f9f234a6aca3" providerId="AD" clId="Web-{0D06BE81-12E4-2AB0-21FC-CDD531B75019}" dt="2019-08-26T18:34:54.520" v="30"/>
          <ac:cxnSpMkLst>
            <pc:docMk/>
            <pc:sldMk cId="1052655139" sldId="295"/>
            <ac:cxnSpMk id="19" creationId="{9A9DCA3E-10A7-48B4-B25C-A568A7DFEDD8}"/>
          </ac:cxnSpMkLst>
        </pc:cxnChg>
        <pc:cxnChg chg="add mod">
          <ac:chgData name="Benjamin Payne" userId="S::benpayne@umbc.edu::b61ff11c-ba68-49af-b001-f9f234a6aca3" providerId="AD" clId="Web-{0D06BE81-12E4-2AB0-21FC-CDD531B75019}" dt="2019-08-26T18:39:18.222" v="231" actId="1076"/>
          <ac:cxnSpMkLst>
            <pc:docMk/>
            <pc:sldMk cId="1052655139" sldId="295"/>
            <ac:cxnSpMk id="21" creationId="{57C7C568-502D-4B17-9722-896A43ADEA44}"/>
          </ac:cxnSpMkLst>
        </pc:cxnChg>
        <pc:cxnChg chg="add mod">
          <ac:chgData name="Benjamin Payne" userId="S::benpayne@umbc.edu::b61ff11c-ba68-49af-b001-f9f234a6aca3" providerId="AD" clId="Web-{0D06BE81-12E4-2AB0-21FC-CDD531B75019}" dt="2019-08-26T18:39:18.254" v="234" actId="1076"/>
          <ac:cxnSpMkLst>
            <pc:docMk/>
            <pc:sldMk cId="1052655139" sldId="295"/>
            <ac:cxnSpMk id="27" creationId="{D525F886-ADD3-44B3-89BC-C364E3040487}"/>
          </ac:cxnSpMkLst>
        </pc:cxnChg>
        <pc:cxnChg chg="add del mod">
          <ac:chgData name="Benjamin Payne" userId="S::benpayne@umbc.edu::b61ff11c-ba68-49af-b001-f9f234a6aca3" providerId="AD" clId="Web-{0D06BE81-12E4-2AB0-21FC-CDD531B75019}" dt="2019-08-26T18:34:56.691" v="31"/>
          <ac:cxnSpMkLst>
            <pc:docMk/>
            <pc:sldMk cId="1052655139" sldId="295"/>
            <ac:cxnSpMk id="29" creationId="{BDE67FA9-5AE6-410E-8DD9-E2785AB030B9}"/>
          </ac:cxnSpMkLst>
        </pc:cxnChg>
      </pc:sldChg>
    </pc:docChg>
  </pc:docChgLst>
  <pc:docChgLst>
    <pc:chgData name="Benjamin Payne" userId="S::benpayne@umbc.edu::b61ff11c-ba68-49af-b001-f9f234a6aca3" providerId="AD" clId="Web-{0061B589-439C-DA6D-C247-0BFC530254D4}"/>
    <pc:docChg chg="addSld modSld sldOrd">
      <pc:chgData name="Benjamin Payne" userId="S::benpayne@umbc.edu::b61ff11c-ba68-49af-b001-f9f234a6aca3" providerId="AD" clId="Web-{0061B589-439C-DA6D-C247-0BFC530254D4}" dt="2019-08-26T18:22:28.471" v="1164"/>
      <pc:docMkLst>
        <pc:docMk/>
      </pc:docMkLst>
      <pc:sldChg chg="modSp">
        <pc:chgData name="Benjamin Payne" userId="S::benpayne@umbc.edu::b61ff11c-ba68-49af-b001-f9f234a6aca3" providerId="AD" clId="Web-{0061B589-439C-DA6D-C247-0BFC530254D4}" dt="2019-08-26T17:48:48.166" v="581" actId="20577"/>
        <pc:sldMkLst>
          <pc:docMk/>
          <pc:sldMk cId="0" sldId="260"/>
        </pc:sldMkLst>
        <pc:spChg chg="mod">
          <ac:chgData name="Benjamin Payne" userId="S::benpayne@umbc.edu::b61ff11c-ba68-49af-b001-f9f234a6aca3" providerId="AD" clId="Web-{0061B589-439C-DA6D-C247-0BFC530254D4}" dt="2019-08-26T17:48:48.166" v="581" actId="20577"/>
          <ac:spMkLst>
            <pc:docMk/>
            <pc:sldMk cId="0" sldId="260"/>
            <ac:spMk id="86" creationId="{00000000-0000-0000-0000-000000000000}"/>
          </ac:spMkLst>
        </pc:spChg>
        <pc:spChg chg="mod">
          <ac:chgData name="Benjamin Payne" userId="S::benpayne@umbc.edu::b61ff11c-ba68-49af-b001-f9f234a6aca3" providerId="AD" clId="Web-{0061B589-439C-DA6D-C247-0BFC530254D4}" dt="2019-08-26T17:48:46.369" v="578" actId="20577"/>
          <ac:spMkLst>
            <pc:docMk/>
            <pc:sldMk cId="0" sldId="260"/>
            <ac:spMk id="87" creationId="{00000000-0000-0000-0000-000000000000}"/>
          </ac:spMkLst>
        </pc:spChg>
      </pc:sldChg>
      <pc:sldChg chg="modSp">
        <pc:chgData name="Benjamin Payne" userId="S::benpayne@umbc.edu::b61ff11c-ba68-49af-b001-f9f234a6aca3" providerId="AD" clId="Web-{0061B589-439C-DA6D-C247-0BFC530254D4}" dt="2019-08-26T17:48:39.557" v="574" actId="20577"/>
        <pc:sldMkLst>
          <pc:docMk/>
          <pc:sldMk cId="0" sldId="261"/>
        </pc:sldMkLst>
        <pc:spChg chg="mod">
          <ac:chgData name="Benjamin Payne" userId="S::benpayne@umbc.edu::b61ff11c-ba68-49af-b001-f9f234a6aca3" providerId="AD" clId="Web-{0061B589-439C-DA6D-C247-0BFC530254D4}" dt="2019-08-26T17:48:39.557" v="574" actId="20577"/>
          <ac:spMkLst>
            <pc:docMk/>
            <pc:sldMk cId="0" sldId="261"/>
            <ac:spMk id="92" creationId="{00000000-0000-0000-0000-000000000000}"/>
          </ac:spMkLst>
        </pc:spChg>
        <pc:spChg chg="mod">
          <ac:chgData name="Benjamin Payne" userId="S::benpayne@umbc.edu::b61ff11c-ba68-49af-b001-f9f234a6aca3" providerId="AD" clId="Web-{0061B589-439C-DA6D-C247-0BFC530254D4}" dt="2019-08-26T17:48:36.963" v="571" actId="20577"/>
          <ac:spMkLst>
            <pc:docMk/>
            <pc:sldMk cId="0" sldId="261"/>
            <ac:spMk id="93" creationId="{00000000-0000-0000-0000-000000000000}"/>
          </ac:spMkLst>
        </pc:spChg>
      </pc:sldChg>
      <pc:sldChg chg="modSp">
        <pc:chgData name="Benjamin Payne" userId="S::benpayne@umbc.edu::b61ff11c-ba68-49af-b001-f9f234a6aca3" providerId="AD" clId="Web-{0061B589-439C-DA6D-C247-0BFC530254D4}" dt="2019-08-26T17:21:10.990" v="376" actId="1076"/>
        <pc:sldMkLst>
          <pc:docMk/>
          <pc:sldMk cId="0" sldId="262"/>
        </pc:sldMkLst>
        <pc:spChg chg="mod">
          <ac:chgData name="Benjamin Payne" userId="S::benpayne@umbc.edu::b61ff11c-ba68-49af-b001-f9f234a6aca3" providerId="AD" clId="Web-{0061B589-439C-DA6D-C247-0BFC530254D4}" dt="2019-08-26T17:21:08.990" v="375" actId="20577"/>
          <ac:spMkLst>
            <pc:docMk/>
            <pc:sldMk cId="0" sldId="262"/>
            <ac:spMk id="100" creationId="{00000000-0000-0000-0000-000000000000}"/>
          </ac:spMkLst>
        </pc:spChg>
        <pc:picChg chg="mod">
          <ac:chgData name="Benjamin Payne" userId="S::benpayne@umbc.edu::b61ff11c-ba68-49af-b001-f9f234a6aca3" providerId="AD" clId="Web-{0061B589-439C-DA6D-C247-0BFC530254D4}" dt="2019-08-26T17:21:10.990" v="376" actId="1076"/>
          <ac:picMkLst>
            <pc:docMk/>
            <pc:sldMk cId="0" sldId="262"/>
            <ac:picMk id="103" creationId="{00000000-0000-0000-0000-000000000000}"/>
          </ac:picMkLst>
        </pc:picChg>
      </pc:sldChg>
      <pc:sldChg chg="modSp">
        <pc:chgData name="Benjamin Payne" userId="S::benpayne@umbc.edu::b61ff11c-ba68-49af-b001-f9f234a6aca3" providerId="AD" clId="Web-{0061B589-439C-DA6D-C247-0BFC530254D4}" dt="2019-08-26T17:23:42.695" v="465" actId="20577"/>
        <pc:sldMkLst>
          <pc:docMk/>
          <pc:sldMk cId="0" sldId="263"/>
        </pc:sldMkLst>
        <pc:spChg chg="mod">
          <ac:chgData name="Benjamin Payne" userId="S::benpayne@umbc.edu::b61ff11c-ba68-49af-b001-f9f234a6aca3" providerId="AD" clId="Web-{0061B589-439C-DA6D-C247-0BFC530254D4}" dt="2019-08-26T17:23:03.913" v="447" actId="20577"/>
          <ac:spMkLst>
            <pc:docMk/>
            <pc:sldMk cId="0" sldId="263"/>
            <ac:spMk id="110" creationId="{00000000-0000-0000-0000-000000000000}"/>
          </ac:spMkLst>
        </pc:spChg>
        <pc:spChg chg="mod">
          <ac:chgData name="Benjamin Payne" userId="S::benpayne@umbc.edu::b61ff11c-ba68-49af-b001-f9f234a6aca3" providerId="AD" clId="Web-{0061B589-439C-DA6D-C247-0BFC530254D4}" dt="2019-08-26T17:23:42.695" v="465" actId="20577"/>
          <ac:spMkLst>
            <pc:docMk/>
            <pc:sldMk cId="0" sldId="263"/>
            <ac:spMk id="111" creationId="{00000000-0000-0000-0000-000000000000}"/>
          </ac:spMkLst>
        </pc:spChg>
      </pc:sldChg>
      <pc:sldChg chg="addSp modSp">
        <pc:chgData name="Benjamin Payne" userId="S::benpayne@umbc.edu::b61ff11c-ba68-49af-b001-f9f234a6aca3" providerId="AD" clId="Web-{0061B589-439C-DA6D-C247-0BFC530254D4}" dt="2019-08-26T17:10:35.389" v="198" actId="1076"/>
        <pc:sldMkLst>
          <pc:docMk/>
          <pc:sldMk cId="0" sldId="264"/>
        </pc:sldMkLst>
        <pc:picChg chg="add mod">
          <ac:chgData name="Benjamin Payne" userId="S::benpayne@umbc.edu::b61ff11c-ba68-49af-b001-f9f234a6aca3" providerId="AD" clId="Web-{0061B589-439C-DA6D-C247-0BFC530254D4}" dt="2019-08-26T17:10:35.389" v="198" actId="1076"/>
          <ac:picMkLst>
            <pc:docMk/>
            <pc:sldMk cId="0" sldId="264"/>
            <ac:picMk id="2" creationId="{906ACBE7-017B-4BF9-9005-637C63B5A276}"/>
          </ac:picMkLst>
        </pc:picChg>
      </pc:sldChg>
      <pc:sldChg chg="modSp">
        <pc:chgData name="Benjamin Payne" userId="S::benpayne@umbc.edu::b61ff11c-ba68-49af-b001-f9f234a6aca3" providerId="AD" clId="Web-{0061B589-439C-DA6D-C247-0BFC530254D4}" dt="2019-08-26T17:45:24.820" v="540" actId="20577"/>
        <pc:sldMkLst>
          <pc:docMk/>
          <pc:sldMk cId="1686747478" sldId="268"/>
        </pc:sldMkLst>
        <pc:spChg chg="mod">
          <ac:chgData name="Benjamin Payne" userId="S::benpayne@umbc.edu::b61ff11c-ba68-49af-b001-f9f234a6aca3" providerId="AD" clId="Web-{0061B589-439C-DA6D-C247-0BFC530254D4}" dt="2019-08-26T17:45:24.820" v="540" actId="20577"/>
          <ac:spMkLst>
            <pc:docMk/>
            <pc:sldMk cId="1686747478" sldId="268"/>
            <ac:spMk id="3" creationId="{A3ABDD64-AD0F-493B-9889-928F8CE07C19}"/>
          </ac:spMkLst>
        </pc:spChg>
      </pc:sldChg>
      <pc:sldChg chg="modSp">
        <pc:chgData name="Benjamin Payne" userId="S::benpayne@umbc.edu::b61ff11c-ba68-49af-b001-f9f234a6aca3" providerId="AD" clId="Web-{0061B589-439C-DA6D-C247-0BFC530254D4}" dt="2019-08-26T17:44:57.679" v="535" actId="20577"/>
        <pc:sldMkLst>
          <pc:docMk/>
          <pc:sldMk cId="555799280" sldId="269"/>
        </pc:sldMkLst>
        <pc:spChg chg="mod">
          <ac:chgData name="Benjamin Payne" userId="S::benpayne@umbc.edu::b61ff11c-ba68-49af-b001-f9f234a6aca3" providerId="AD" clId="Web-{0061B589-439C-DA6D-C247-0BFC530254D4}" dt="2019-08-26T17:44:57.679" v="535" actId="20577"/>
          <ac:spMkLst>
            <pc:docMk/>
            <pc:sldMk cId="555799280" sldId="269"/>
            <ac:spMk id="3" creationId="{8D5B19C2-7F56-4DA8-8C04-42161E0D5576}"/>
          </ac:spMkLst>
        </pc:spChg>
      </pc:sldChg>
      <pc:sldChg chg="modSp">
        <pc:chgData name="Benjamin Payne" userId="S::benpayne@umbc.edu::b61ff11c-ba68-49af-b001-f9f234a6aca3" providerId="AD" clId="Web-{0061B589-439C-DA6D-C247-0BFC530254D4}" dt="2019-08-26T17:49:41.948" v="595" actId="20577"/>
        <pc:sldMkLst>
          <pc:docMk/>
          <pc:sldMk cId="1888495719" sldId="270"/>
        </pc:sldMkLst>
        <pc:spChg chg="mod">
          <ac:chgData name="Benjamin Payne" userId="S::benpayne@umbc.edu::b61ff11c-ba68-49af-b001-f9f234a6aca3" providerId="AD" clId="Web-{0061B589-439C-DA6D-C247-0BFC530254D4}" dt="2019-08-26T17:49:41.948" v="595" actId="20577"/>
          <ac:spMkLst>
            <pc:docMk/>
            <pc:sldMk cId="1888495719" sldId="270"/>
            <ac:spMk id="3" creationId="{632D1965-B516-4C3D-9DC6-1599561ADD81}"/>
          </ac:spMkLst>
        </pc:spChg>
      </pc:sldChg>
      <pc:sldChg chg="modSp">
        <pc:chgData name="Benjamin Payne" userId="S::benpayne@umbc.edu::b61ff11c-ba68-49af-b001-f9f234a6aca3" providerId="AD" clId="Web-{0061B589-439C-DA6D-C247-0BFC530254D4}" dt="2019-08-26T17:23:59.211" v="467" actId="20577"/>
        <pc:sldMkLst>
          <pc:docMk/>
          <pc:sldMk cId="4003499733" sldId="271"/>
        </pc:sldMkLst>
        <pc:spChg chg="mod">
          <ac:chgData name="Benjamin Payne" userId="S::benpayne@umbc.edu::b61ff11c-ba68-49af-b001-f9f234a6aca3" providerId="AD" clId="Web-{0061B589-439C-DA6D-C247-0BFC530254D4}" dt="2019-08-26T17:23:59.211" v="467" actId="20577"/>
          <ac:spMkLst>
            <pc:docMk/>
            <pc:sldMk cId="4003499733" sldId="271"/>
            <ac:spMk id="3" creationId="{D146243E-39D8-40DE-AA23-47D7BB63EC9E}"/>
          </ac:spMkLst>
        </pc:spChg>
      </pc:sldChg>
      <pc:sldChg chg="addSp modSp">
        <pc:chgData name="Benjamin Payne" userId="S::benpayne@umbc.edu::b61ff11c-ba68-49af-b001-f9f234a6aca3" providerId="AD" clId="Web-{0061B589-439C-DA6D-C247-0BFC530254D4}" dt="2019-08-26T17:20:37.396" v="369" actId="20577"/>
        <pc:sldMkLst>
          <pc:docMk/>
          <pc:sldMk cId="1061080166" sldId="272"/>
        </pc:sldMkLst>
        <pc:spChg chg="mod">
          <ac:chgData name="Benjamin Payne" userId="S::benpayne@umbc.edu::b61ff11c-ba68-49af-b001-f9f234a6aca3" providerId="AD" clId="Web-{0061B589-439C-DA6D-C247-0BFC530254D4}" dt="2019-08-26T17:13:32.282" v="326" actId="20577"/>
          <ac:spMkLst>
            <pc:docMk/>
            <pc:sldMk cId="1061080166" sldId="272"/>
            <ac:spMk id="2" creationId="{4326747C-1AE3-40BB-A765-0EAF472EEC19}"/>
          </ac:spMkLst>
        </pc:spChg>
        <pc:spChg chg="mod">
          <ac:chgData name="Benjamin Payne" userId="S::benpayne@umbc.edu::b61ff11c-ba68-49af-b001-f9f234a6aca3" providerId="AD" clId="Web-{0061B589-439C-DA6D-C247-0BFC530254D4}" dt="2019-08-26T17:20:37.396" v="369" actId="20577"/>
          <ac:spMkLst>
            <pc:docMk/>
            <pc:sldMk cId="1061080166" sldId="272"/>
            <ac:spMk id="3" creationId="{7F0964AA-1275-444F-B353-BB66501C6C55}"/>
          </ac:spMkLst>
        </pc:spChg>
        <pc:picChg chg="add mod">
          <ac:chgData name="Benjamin Payne" userId="S::benpayne@umbc.edu::b61ff11c-ba68-49af-b001-f9f234a6aca3" providerId="AD" clId="Web-{0061B589-439C-DA6D-C247-0BFC530254D4}" dt="2019-08-26T17:17:38.941" v="335" actId="14100"/>
          <ac:picMkLst>
            <pc:docMk/>
            <pc:sldMk cId="1061080166" sldId="272"/>
            <ac:picMk id="4" creationId="{4EC03426-81EE-4E11-A652-7893BCD072BD}"/>
          </ac:picMkLst>
        </pc:picChg>
      </pc:sldChg>
      <pc:sldChg chg="addSp modSp">
        <pc:chgData name="Benjamin Payne" userId="S::benpayne@umbc.edu::b61ff11c-ba68-49af-b001-f9f234a6aca3" providerId="AD" clId="Web-{0061B589-439C-DA6D-C247-0BFC530254D4}" dt="2019-08-26T17:20:14.567" v="364" actId="1076"/>
        <pc:sldMkLst>
          <pc:docMk/>
          <pc:sldMk cId="3857525830" sldId="273"/>
        </pc:sldMkLst>
        <pc:spChg chg="mod">
          <ac:chgData name="Benjamin Payne" userId="S::benpayne@umbc.edu::b61ff11c-ba68-49af-b001-f9f234a6aca3" providerId="AD" clId="Web-{0061B589-439C-DA6D-C247-0BFC530254D4}" dt="2019-08-26T17:13:38.641" v="330" actId="20577"/>
          <ac:spMkLst>
            <pc:docMk/>
            <pc:sldMk cId="3857525830" sldId="273"/>
            <ac:spMk id="2" creationId="{34DFDCB3-CAF5-4414-AAC2-237EBFF1A7C8}"/>
          </ac:spMkLst>
        </pc:spChg>
        <pc:spChg chg="mod">
          <ac:chgData name="Benjamin Payne" userId="S::benpayne@umbc.edu::b61ff11c-ba68-49af-b001-f9f234a6aca3" providerId="AD" clId="Web-{0061B589-439C-DA6D-C247-0BFC530254D4}" dt="2019-08-26T17:20:12.521" v="363" actId="20577"/>
          <ac:spMkLst>
            <pc:docMk/>
            <pc:sldMk cId="3857525830" sldId="273"/>
            <ac:spMk id="3" creationId="{7E080DE8-1DBC-4FFA-9F12-B09AB950B6D7}"/>
          </ac:spMkLst>
        </pc:spChg>
        <pc:picChg chg="add mod">
          <ac:chgData name="Benjamin Payne" userId="S::benpayne@umbc.edu::b61ff11c-ba68-49af-b001-f9f234a6aca3" providerId="AD" clId="Web-{0061B589-439C-DA6D-C247-0BFC530254D4}" dt="2019-08-26T17:20:14.567" v="364" actId="1076"/>
          <ac:picMkLst>
            <pc:docMk/>
            <pc:sldMk cId="3857525830" sldId="273"/>
            <ac:picMk id="4" creationId="{FDEA86C5-6A90-47C2-9481-82D5F8088604}"/>
          </ac:picMkLst>
        </pc:picChg>
      </pc:sldChg>
      <pc:sldChg chg="modNotes">
        <pc:chgData name="Benjamin Payne" userId="S::benpayne@umbc.edu::b61ff11c-ba68-49af-b001-f9f234a6aca3" providerId="AD" clId="Web-{0061B589-439C-DA6D-C247-0BFC530254D4}" dt="2019-08-26T16:55:25.630" v="43"/>
        <pc:sldMkLst>
          <pc:docMk/>
          <pc:sldMk cId="2001232219" sldId="274"/>
        </pc:sldMkLst>
      </pc:sldChg>
      <pc:sldChg chg="modSp">
        <pc:chgData name="Benjamin Payne" userId="S::benpayne@umbc.edu::b61ff11c-ba68-49af-b001-f9f234a6aca3" providerId="AD" clId="Web-{0061B589-439C-DA6D-C247-0BFC530254D4}" dt="2019-08-26T17:44:46.038" v="533" actId="20577"/>
        <pc:sldMkLst>
          <pc:docMk/>
          <pc:sldMk cId="3225482840" sldId="275"/>
        </pc:sldMkLst>
        <pc:spChg chg="mod">
          <ac:chgData name="Benjamin Payne" userId="S::benpayne@umbc.edu::b61ff11c-ba68-49af-b001-f9f234a6aca3" providerId="AD" clId="Web-{0061B589-439C-DA6D-C247-0BFC530254D4}" dt="2019-08-26T17:44:46.038" v="533" actId="20577"/>
          <ac:spMkLst>
            <pc:docMk/>
            <pc:sldMk cId="3225482840" sldId="275"/>
            <ac:spMk id="3" creationId="{52391DB7-2921-46C7-9676-BD22E978BB8E}"/>
          </ac:spMkLst>
        </pc:spChg>
      </pc:sldChg>
      <pc:sldChg chg="addSp modSp">
        <pc:chgData name="Benjamin Payne" userId="S::benpayne@umbc.edu::b61ff11c-ba68-49af-b001-f9f234a6aca3" providerId="AD" clId="Web-{0061B589-439C-DA6D-C247-0BFC530254D4}" dt="2019-08-26T16:54:57.721" v="41" actId="14100"/>
        <pc:sldMkLst>
          <pc:docMk/>
          <pc:sldMk cId="952051692" sldId="276"/>
        </pc:sldMkLst>
        <pc:spChg chg="add mod">
          <ac:chgData name="Benjamin Payne" userId="S::benpayne@umbc.edu::b61ff11c-ba68-49af-b001-f9f234a6aca3" providerId="AD" clId="Web-{0061B589-439C-DA6D-C247-0BFC530254D4}" dt="2019-08-26T16:54:39.268" v="24" actId="14100"/>
          <ac:spMkLst>
            <pc:docMk/>
            <pc:sldMk cId="952051692" sldId="276"/>
            <ac:spMk id="5" creationId="{E7BF3329-8385-4C85-AE6B-E2A7419DC868}"/>
          </ac:spMkLst>
        </pc:spChg>
        <pc:spChg chg="add mod">
          <ac:chgData name="Benjamin Payne" userId="S::benpayne@umbc.edu::b61ff11c-ba68-49af-b001-f9f234a6aca3" providerId="AD" clId="Web-{0061B589-439C-DA6D-C247-0BFC530254D4}" dt="2019-08-26T16:54:57.721" v="41" actId="14100"/>
          <ac:spMkLst>
            <pc:docMk/>
            <pc:sldMk cId="952051692" sldId="276"/>
            <ac:spMk id="6" creationId="{DB3B909B-83EA-4D18-9335-A6BB0BB41184}"/>
          </ac:spMkLst>
        </pc:spChg>
      </pc:sldChg>
      <pc:sldChg chg="modSp new">
        <pc:chgData name="Benjamin Payne" userId="S::benpayne@umbc.edu::b61ff11c-ba68-49af-b001-f9f234a6aca3" providerId="AD" clId="Web-{0061B589-439C-DA6D-C247-0BFC530254D4}" dt="2019-08-26T17:49:18.323" v="593" actId="20577"/>
        <pc:sldMkLst>
          <pc:docMk/>
          <pc:sldMk cId="3247377771" sldId="277"/>
        </pc:sldMkLst>
        <pc:spChg chg="mod">
          <ac:chgData name="Benjamin Payne" userId="S::benpayne@umbc.edu::b61ff11c-ba68-49af-b001-f9f234a6aca3" providerId="AD" clId="Web-{0061B589-439C-DA6D-C247-0BFC530254D4}" dt="2019-08-26T17:49:18.323" v="593" actId="20577"/>
          <ac:spMkLst>
            <pc:docMk/>
            <pc:sldMk cId="3247377771" sldId="277"/>
            <ac:spMk id="2" creationId="{3E5BD010-17E3-439F-8B39-5740E481F377}"/>
          </ac:spMkLst>
        </pc:spChg>
      </pc:sldChg>
      <pc:sldChg chg="modSp new">
        <pc:chgData name="Benjamin Payne" userId="S::benpayne@umbc.edu::b61ff11c-ba68-49af-b001-f9f234a6aca3" providerId="AD" clId="Web-{0061B589-439C-DA6D-C247-0BFC530254D4}" dt="2019-08-26T17:08:22.168" v="194" actId="20577"/>
        <pc:sldMkLst>
          <pc:docMk/>
          <pc:sldMk cId="2641228820" sldId="278"/>
        </pc:sldMkLst>
        <pc:spChg chg="mod">
          <ac:chgData name="Benjamin Payne" userId="S::benpayne@umbc.edu::b61ff11c-ba68-49af-b001-f9f234a6aca3" providerId="AD" clId="Web-{0061B589-439C-DA6D-C247-0BFC530254D4}" dt="2019-08-26T16:56:28.191" v="54" actId="20577"/>
          <ac:spMkLst>
            <pc:docMk/>
            <pc:sldMk cId="2641228820" sldId="278"/>
            <ac:spMk id="2" creationId="{576CA73F-9133-4408-AA7D-7EB9450B4F31}"/>
          </ac:spMkLst>
        </pc:spChg>
        <pc:spChg chg="mod">
          <ac:chgData name="Benjamin Payne" userId="S::benpayne@umbc.edu::b61ff11c-ba68-49af-b001-f9f234a6aca3" providerId="AD" clId="Web-{0061B589-439C-DA6D-C247-0BFC530254D4}" dt="2019-08-26T17:08:22.168" v="194" actId="20577"/>
          <ac:spMkLst>
            <pc:docMk/>
            <pc:sldMk cId="2641228820" sldId="278"/>
            <ac:spMk id="3" creationId="{8CEDC4BC-4405-4B37-8333-F57B9A59CCA3}"/>
          </ac:spMkLst>
        </pc:spChg>
      </pc:sldChg>
      <pc:sldChg chg="addSp delSp modSp new">
        <pc:chgData name="Benjamin Payne" userId="S::benpayne@umbc.edu::b61ff11c-ba68-49af-b001-f9f234a6aca3" providerId="AD" clId="Web-{0061B589-439C-DA6D-C247-0BFC530254D4}" dt="2019-08-26T17:45:33.492" v="541" actId="20577"/>
        <pc:sldMkLst>
          <pc:docMk/>
          <pc:sldMk cId="2452010393" sldId="279"/>
        </pc:sldMkLst>
        <pc:spChg chg="del mod">
          <ac:chgData name="Benjamin Payne" userId="S::benpayne@umbc.edu::b61ff11c-ba68-49af-b001-f9f234a6aca3" providerId="AD" clId="Web-{0061B589-439C-DA6D-C247-0BFC530254D4}" dt="2019-08-26T17:05:26.010" v="161"/>
          <ac:spMkLst>
            <pc:docMk/>
            <pc:sldMk cId="2452010393" sldId="279"/>
            <ac:spMk id="2" creationId="{22EE526A-4FF3-40DC-B241-9CA4F38E4D01}"/>
          </ac:spMkLst>
        </pc:spChg>
        <pc:spChg chg="mod">
          <ac:chgData name="Benjamin Payne" userId="S::benpayne@umbc.edu::b61ff11c-ba68-49af-b001-f9f234a6aca3" providerId="AD" clId="Web-{0061B589-439C-DA6D-C247-0BFC530254D4}" dt="2019-08-26T17:45:33.492" v="541" actId="20577"/>
          <ac:spMkLst>
            <pc:docMk/>
            <pc:sldMk cId="2452010393" sldId="279"/>
            <ac:spMk id="3" creationId="{FBCD15E0-3740-4703-98C0-8ADB16D4AB0B}"/>
          </ac:spMkLst>
        </pc:spChg>
        <pc:spChg chg="add del mod">
          <ac:chgData name="Benjamin Payne" userId="S::benpayne@umbc.edu::b61ff11c-ba68-49af-b001-f9f234a6aca3" providerId="AD" clId="Web-{0061B589-439C-DA6D-C247-0BFC530254D4}" dt="2019-08-26T17:05:28.807" v="162"/>
          <ac:spMkLst>
            <pc:docMk/>
            <pc:sldMk cId="2452010393" sldId="279"/>
            <ac:spMk id="5" creationId="{76B6A7BA-B674-4F57-854B-E68F68F67522}"/>
          </ac:spMkLst>
        </pc:spChg>
      </pc:sldChg>
      <pc:sldChg chg="modSp new">
        <pc:chgData name="Benjamin Payne" userId="S::benpayne@umbc.edu::b61ff11c-ba68-49af-b001-f9f234a6aca3" providerId="AD" clId="Web-{0061B589-439C-DA6D-C247-0BFC530254D4}" dt="2019-08-26T17:36:07.204" v="525" actId="20577"/>
        <pc:sldMkLst>
          <pc:docMk/>
          <pc:sldMk cId="1331750789" sldId="280"/>
        </pc:sldMkLst>
        <pc:spChg chg="mod">
          <ac:chgData name="Benjamin Payne" userId="S::benpayne@umbc.edu::b61ff11c-ba68-49af-b001-f9f234a6aca3" providerId="AD" clId="Web-{0061B589-439C-DA6D-C247-0BFC530254D4}" dt="2019-08-26T17:30:45.091" v="518" actId="20577"/>
          <ac:spMkLst>
            <pc:docMk/>
            <pc:sldMk cId="1331750789" sldId="280"/>
            <ac:spMk id="2" creationId="{3719E54D-1AF1-443B-81EC-6339E5E1935A}"/>
          </ac:spMkLst>
        </pc:spChg>
        <pc:spChg chg="mod">
          <ac:chgData name="Benjamin Payne" userId="S::benpayne@umbc.edu::b61ff11c-ba68-49af-b001-f9f234a6aca3" providerId="AD" clId="Web-{0061B589-439C-DA6D-C247-0BFC530254D4}" dt="2019-08-26T17:36:07.204" v="525" actId="20577"/>
          <ac:spMkLst>
            <pc:docMk/>
            <pc:sldMk cId="1331750789" sldId="280"/>
            <ac:spMk id="3" creationId="{C00090B2-05BF-47E7-A23C-3AF7F85A36FA}"/>
          </ac:spMkLst>
        </pc:spChg>
      </pc:sldChg>
      <pc:sldChg chg="addSp delSp modSp new ord">
        <pc:chgData name="Benjamin Payne" userId="S::benpayne@umbc.edu::b61ff11c-ba68-49af-b001-f9f234a6aca3" providerId="AD" clId="Web-{0061B589-439C-DA6D-C247-0BFC530254D4}" dt="2019-08-26T18:10:16.525" v="1128" actId="14100"/>
        <pc:sldMkLst>
          <pc:docMk/>
          <pc:sldMk cId="403656507" sldId="281"/>
        </pc:sldMkLst>
        <pc:spChg chg="mod">
          <ac:chgData name="Benjamin Payne" userId="S::benpayne@umbc.edu::b61ff11c-ba68-49af-b001-f9f234a6aca3" providerId="AD" clId="Web-{0061B589-439C-DA6D-C247-0BFC530254D4}" dt="2019-08-26T18:10:16.525" v="1128" actId="14100"/>
          <ac:spMkLst>
            <pc:docMk/>
            <pc:sldMk cId="403656507" sldId="281"/>
            <ac:spMk id="2" creationId="{96D28E31-A6EC-4C1B-B5C3-4D9E70EE44CD}"/>
          </ac:spMkLst>
        </pc:spChg>
        <pc:spChg chg="del">
          <ac:chgData name="Benjamin Payne" userId="S::benpayne@umbc.edu::b61ff11c-ba68-49af-b001-f9f234a6aca3" providerId="AD" clId="Web-{0061B589-439C-DA6D-C247-0BFC530254D4}" dt="2019-08-26T17:45:50.071" v="543"/>
          <ac:spMkLst>
            <pc:docMk/>
            <pc:sldMk cId="403656507" sldId="281"/>
            <ac:spMk id="3" creationId="{6F48A16F-0FAA-4512-AB8C-D8F830E00F25}"/>
          </ac:spMkLst>
        </pc:spChg>
        <pc:picChg chg="add mod ord">
          <ac:chgData name="Benjamin Payne" userId="S::benpayne@umbc.edu::b61ff11c-ba68-49af-b001-f9f234a6aca3" providerId="AD" clId="Web-{0061B589-439C-DA6D-C247-0BFC530254D4}" dt="2019-08-26T18:09:28.446" v="1126"/>
          <ac:picMkLst>
            <pc:docMk/>
            <pc:sldMk cId="403656507" sldId="281"/>
            <ac:picMk id="4" creationId="{D03C5F1B-7A5A-4DDA-B858-1E9ED278C62D}"/>
          </ac:picMkLst>
        </pc:picChg>
      </pc:sldChg>
      <pc:sldChg chg="addSp delSp modSp add replId">
        <pc:chgData name="Benjamin Payne" userId="S::benpayne@umbc.edu::b61ff11c-ba68-49af-b001-f9f234a6aca3" providerId="AD" clId="Web-{0061B589-439C-DA6D-C247-0BFC530254D4}" dt="2019-08-26T17:50:47.558" v="608" actId="1076"/>
        <pc:sldMkLst>
          <pc:docMk/>
          <pc:sldMk cId="3202310273" sldId="282"/>
        </pc:sldMkLst>
        <pc:spChg chg="mod">
          <ac:chgData name="Benjamin Payne" userId="S::benpayne@umbc.edu::b61ff11c-ba68-49af-b001-f9f234a6aca3" providerId="AD" clId="Web-{0061B589-439C-DA6D-C247-0BFC530254D4}" dt="2019-08-26T17:50:20.042" v="601" actId="20577"/>
          <ac:spMkLst>
            <pc:docMk/>
            <pc:sldMk cId="3202310273" sldId="282"/>
            <ac:spMk id="2" creationId="{771ED091-5C90-4232-98C5-0E4B66E02D72}"/>
          </ac:spMkLst>
        </pc:spChg>
        <pc:spChg chg="del">
          <ac:chgData name="Benjamin Payne" userId="S::benpayne@umbc.edu::b61ff11c-ba68-49af-b001-f9f234a6aca3" providerId="AD" clId="Web-{0061B589-439C-DA6D-C247-0BFC530254D4}" dt="2019-08-26T17:50:07.323" v="598"/>
          <ac:spMkLst>
            <pc:docMk/>
            <pc:sldMk cId="3202310273" sldId="282"/>
            <ac:spMk id="3" creationId="{59757D6F-ACD9-41B9-9E74-08AB30FCDAB9}"/>
          </ac:spMkLst>
        </pc:spChg>
        <pc:spChg chg="del">
          <ac:chgData name="Benjamin Payne" userId="S::benpayne@umbc.edu::b61ff11c-ba68-49af-b001-f9f234a6aca3" providerId="AD" clId="Web-{0061B589-439C-DA6D-C247-0BFC530254D4}" dt="2019-08-26T17:50:08.792" v="599"/>
          <ac:spMkLst>
            <pc:docMk/>
            <pc:sldMk cId="3202310273" sldId="282"/>
            <ac:spMk id="5" creationId="{E7BF3329-8385-4C85-AE6B-E2A7419DC868}"/>
          </ac:spMkLst>
        </pc:spChg>
        <pc:spChg chg="del">
          <ac:chgData name="Benjamin Payne" userId="S::benpayne@umbc.edu::b61ff11c-ba68-49af-b001-f9f234a6aca3" providerId="AD" clId="Web-{0061B589-439C-DA6D-C247-0BFC530254D4}" dt="2019-08-26T17:50:05.402" v="597"/>
          <ac:spMkLst>
            <pc:docMk/>
            <pc:sldMk cId="3202310273" sldId="282"/>
            <ac:spMk id="6" creationId="{DB3B909B-83EA-4D18-9335-A6BB0BB41184}"/>
          </ac:spMkLst>
        </pc:spChg>
        <pc:spChg chg="add mod">
          <ac:chgData name="Benjamin Payne" userId="S::benpayne@umbc.edu::b61ff11c-ba68-49af-b001-f9f234a6aca3" providerId="AD" clId="Web-{0061B589-439C-DA6D-C247-0BFC530254D4}" dt="2019-08-26T17:50:47.558" v="608" actId="1076"/>
          <ac:spMkLst>
            <pc:docMk/>
            <pc:sldMk cId="3202310273" sldId="282"/>
            <ac:spMk id="7" creationId="{2900DFCC-B8D8-4E54-B213-0EC899F98AE1}"/>
          </ac:spMkLst>
        </pc:spChg>
      </pc:sldChg>
      <pc:sldChg chg="modSp add replId">
        <pc:chgData name="Benjamin Payne" userId="S::benpayne@umbc.edu::b61ff11c-ba68-49af-b001-f9f234a6aca3" providerId="AD" clId="Web-{0061B589-439C-DA6D-C247-0BFC530254D4}" dt="2019-08-26T17:51:11.605" v="612" actId="14100"/>
        <pc:sldMkLst>
          <pc:docMk/>
          <pc:sldMk cId="2906549897" sldId="283"/>
        </pc:sldMkLst>
        <pc:spChg chg="mod">
          <ac:chgData name="Benjamin Payne" userId="S::benpayne@umbc.edu::b61ff11c-ba68-49af-b001-f9f234a6aca3" providerId="AD" clId="Web-{0061B589-439C-DA6D-C247-0BFC530254D4}" dt="2019-08-26T17:51:06.668" v="610" actId="20577"/>
          <ac:spMkLst>
            <pc:docMk/>
            <pc:sldMk cId="2906549897" sldId="283"/>
            <ac:spMk id="2" creationId="{771ED091-5C90-4232-98C5-0E4B66E02D72}"/>
          </ac:spMkLst>
        </pc:spChg>
        <pc:spChg chg="mod">
          <ac:chgData name="Benjamin Payne" userId="S::benpayne@umbc.edu::b61ff11c-ba68-49af-b001-f9f234a6aca3" providerId="AD" clId="Web-{0061B589-439C-DA6D-C247-0BFC530254D4}" dt="2019-08-26T17:51:11.605" v="612" actId="14100"/>
          <ac:spMkLst>
            <pc:docMk/>
            <pc:sldMk cId="2906549897" sldId="283"/>
            <ac:spMk id="7" creationId="{2900DFCC-B8D8-4E54-B213-0EC899F98AE1}"/>
          </ac:spMkLst>
        </pc:spChg>
      </pc:sldChg>
      <pc:sldChg chg="modSp add replId">
        <pc:chgData name="Benjamin Payne" userId="S::benpayne@umbc.edu::b61ff11c-ba68-49af-b001-f9f234a6aca3" providerId="AD" clId="Web-{0061B589-439C-DA6D-C247-0BFC530254D4}" dt="2019-08-26T17:54:03.482" v="677" actId="14100"/>
        <pc:sldMkLst>
          <pc:docMk/>
          <pc:sldMk cId="1997356539" sldId="284"/>
        </pc:sldMkLst>
        <pc:spChg chg="mod">
          <ac:chgData name="Benjamin Payne" userId="S::benpayne@umbc.edu::b61ff11c-ba68-49af-b001-f9f234a6aca3" providerId="AD" clId="Web-{0061B589-439C-DA6D-C247-0BFC530254D4}" dt="2019-08-26T17:53:51.842" v="674" actId="20577"/>
          <ac:spMkLst>
            <pc:docMk/>
            <pc:sldMk cId="1997356539" sldId="284"/>
            <ac:spMk id="2" creationId="{771ED091-5C90-4232-98C5-0E4B66E02D72}"/>
          </ac:spMkLst>
        </pc:spChg>
        <pc:spChg chg="mod">
          <ac:chgData name="Benjamin Payne" userId="S::benpayne@umbc.edu::b61ff11c-ba68-49af-b001-f9f234a6aca3" providerId="AD" clId="Web-{0061B589-439C-DA6D-C247-0BFC530254D4}" dt="2019-08-26T17:54:03.482" v="677" actId="14100"/>
          <ac:spMkLst>
            <pc:docMk/>
            <pc:sldMk cId="1997356539" sldId="284"/>
            <ac:spMk id="7" creationId="{2900DFCC-B8D8-4E54-B213-0EC899F98AE1}"/>
          </ac:spMkLst>
        </pc:spChg>
      </pc:sldChg>
      <pc:sldChg chg="modSp new ord">
        <pc:chgData name="Benjamin Payne" userId="S::benpayne@umbc.edu::b61ff11c-ba68-49af-b001-f9f234a6aca3" providerId="AD" clId="Web-{0061B589-439C-DA6D-C247-0BFC530254D4}" dt="2019-08-26T17:53:40.029" v="673" actId="20577"/>
        <pc:sldMkLst>
          <pc:docMk/>
          <pc:sldMk cId="3509747754" sldId="285"/>
        </pc:sldMkLst>
        <pc:spChg chg="mod">
          <ac:chgData name="Benjamin Payne" userId="S::benpayne@umbc.edu::b61ff11c-ba68-49af-b001-f9f234a6aca3" providerId="AD" clId="Web-{0061B589-439C-DA6D-C247-0BFC530254D4}" dt="2019-08-26T17:52:41.216" v="640" actId="20577"/>
          <ac:spMkLst>
            <pc:docMk/>
            <pc:sldMk cId="3509747754" sldId="285"/>
            <ac:spMk id="2" creationId="{D6785091-6628-4780-AA21-B01D23703ABA}"/>
          </ac:spMkLst>
        </pc:spChg>
        <pc:spChg chg="mod">
          <ac:chgData name="Benjamin Payne" userId="S::benpayne@umbc.edu::b61ff11c-ba68-49af-b001-f9f234a6aca3" providerId="AD" clId="Web-{0061B589-439C-DA6D-C247-0BFC530254D4}" dt="2019-08-26T17:53:40.029" v="673" actId="20577"/>
          <ac:spMkLst>
            <pc:docMk/>
            <pc:sldMk cId="3509747754" sldId="285"/>
            <ac:spMk id="3" creationId="{6A7156D9-C2A2-45D2-A8DC-6F62BAC8A2C6}"/>
          </ac:spMkLst>
        </pc:spChg>
      </pc:sldChg>
      <pc:sldChg chg="modSp add replId">
        <pc:chgData name="Benjamin Payne" userId="S::benpayne@umbc.edu::b61ff11c-ba68-49af-b001-f9f234a6aca3" providerId="AD" clId="Web-{0061B589-439C-DA6D-C247-0BFC530254D4}" dt="2019-08-26T17:54:24.858" v="681" actId="14100"/>
        <pc:sldMkLst>
          <pc:docMk/>
          <pc:sldMk cId="3365526946" sldId="286"/>
        </pc:sldMkLst>
        <pc:spChg chg="mod">
          <ac:chgData name="Benjamin Payne" userId="S::benpayne@umbc.edu::b61ff11c-ba68-49af-b001-f9f234a6aca3" providerId="AD" clId="Web-{0061B589-439C-DA6D-C247-0BFC530254D4}" dt="2019-08-26T17:54:15.607" v="679" actId="20577"/>
          <ac:spMkLst>
            <pc:docMk/>
            <pc:sldMk cId="3365526946" sldId="286"/>
            <ac:spMk id="2" creationId="{771ED091-5C90-4232-98C5-0E4B66E02D72}"/>
          </ac:spMkLst>
        </pc:spChg>
        <pc:spChg chg="mod">
          <ac:chgData name="Benjamin Payne" userId="S::benpayne@umbc.edu::b61ff11c-ba68-49af-b001-f9f234a6aca3" providerId="AD" clId="Web-{0061B589-439C-DA6D-C247-0BFC530254D4}" dt="2019-08-26T17:54:24.858" v="681" actId="14100"/>
          <ac:spMkLst>
            <pc:docMk/>
            <pc:sldMk cId="3365526946" sldId="286"/>
            <ac:spMk id="7" creationId="{2900DFCC-B8D8-4E54-B213-0EC899F98AE1}"/>
          </ac:spMkLst>
        </pc:spChg>
      </pc:sldChg>
      <pc:sldChg chg="modSp add replId">
        <pc:chgData name="Benjamin Payne" userId="S::benpayne@umbc.edu::b61ff11c-ba68-49af-b001-f9f234a6aca3" providerId="AD" clId="Web-{0061B589-439C-DA6D-C247-0BFC530254D4}" dt="2019-08-26T17:54:50.639" v="685" actId="14100"/>
        <pc:sldMkLst>
          <pc:docMk/>
          <pc:sldMk cId="549524694" sldId="287"/>
        </pc:sldMkLst>
        <pc:spChg chg="mod">
          <ac:chgData name="Benjamin Payne" userId="S::benpayne@umbc.edu::b61ff11c-ba68-49af-b001-f9f234a6aca3" providerId="AD" clId="Web-{0061B589-439C-DA6D-C247-0BFC530254D4}" dt="2019-08-26T17:54:31.576" v="683" actId="20577"/>
          <ac:spMkLst>
            <pc:docMk/>
            <pc:sldMk cId="549524694" sldId="287"/>
            <ac:spMk id="2" creationId="{771ED091-5C90-4232-98C5-0E4B66E02D72}"/>
          </ac:spMkLst>
        </pc:spChg>
        <pc:spChg chg="mod">
          <ac:chgData name="Benjamin Payne" userId="S::benpayne@umbc.edu::b61ff11c-ba68-49af-b001-f9f234a6aca3" providerId="AD" clId="Web-{0061B589-439C-DA6D-C247-0BFC530254D4}" dt="2019-08-26T17:54:50.639" v="685" actId="14100"/>
          <ac:spMkLst>
            <pc:docMk/>
            <pc:sldMk cId="549524694" sldId="287"/>
            <ac:spMk id="7" creationId="{2900DFCC-B8D8-4E54-B213-0EC899F98AE1}"/>
          </ac:spMkLst>
        </pc:spChg>
      </pc:sldChg>
      <pc:sldChg chg="modSp new">
        <pc:chgData name="Benjamin Payne" userId="S::benpayne@umbc.edu::b61ff11c-ba68-49af-b001-f9f234a6aca3" providerId="AD" clId="Web-{0061B589-439C-DA6D-C247-0BFC530254D4}" dt="2019-08-26T18:03:32.552" v="864" actId="20577"/>
        <pc:sldMkLst>
          <pc:docMk/>
          <pc:sldMk cId="3536852669" sldId="288"/>
        </pc:sldMkLst>
        <pc:spChg chg="mod">
          <ac:chgData name="Benjamin Payne" userId="S::benpayne@umbc.edu::b61ff11c-ba68-49af-b001-f9f234a6aca3" providerId="AD" clId="Web-{0061B589-439C-DA6D-C247-0BFC530254D4}" dt="2019-08-26T18:02:44.113" v="842" actId="1076"/>
          <ac:spMkLst>
            <pc:docMk/>
            <pc:sldMk cId="3536852669" sldId="288"/>
            <ac:spMk id="2" creationId="{F133E278-83D5-4758-A8A1-E01500223550}"/>
          </ac:spMkLst>
        </pc:spChg>
        <pc:spChg chg="mod">
          <ac:chgData name="Benjamin Payne" userId="S::benpayne@umbc.edu::b61ff11c-ba68-49af-b001-f9f234a6aca3" providerId="AD" clId="Web-{0061B589-439C-DA6D-C247-0BFC530254D4}" dt="2019-08-26T18:03:32.552" v="864" actId="20577"/>
          <ac:spMkLst>
            <pc:docMk/>
            <pc:sldMk cId="3536852669" sldId="288"/>
            <ac:spMk id="3" creationId="{1E522A5D-6FD2-418A-8FB7-BB0261EEF44C}"/>
          </ac:spMkLst>
        </pc:spChg>
      </pc:sldChg>
      <pc:sldChg chg="modSp new">
        <pc:chgData name="Benjamin Payne" userId="S::benpayne@umbc.edu::b61ff11c-ba68-49af-b001-f9f234a6aca3" providerId="AD" clId="Web-{0061B589-439C-DA6D-C247-0BFC530254D4}" dt="2019-08-26T18:11:43.151" v="1134" actId="20577"/>
        <pc:sldMkLst>
          <pc:docMk/>
          <pc:sldMk cId="424852263" sldId="289"/>
        </pc:sldMkLst>
        <pc:spChg chg="mod">
          <ac:chgData name="Benjamin Payne" userId="S::benpayne@umbc.edu::b61ff11c-ba68-49af-b001-f9f234a6aca3" providerId="AD" clId="Web-{0061B589-439C-DA6D-C247-0BFC530254D4}" dt="2019-08-26T18:04:17.052" v="880" actId="20577"/>
          <ac:spMkLst>
            <pc:docMk/>
            <pc:sldMk cId="424852263" sldId="289"/>
            <ac:spMk id="2" creationId="{A4626FF1-C710-4D10-9246-EFBA38E81072}"/>
          </ac:spMkLst>
        </pc:spChg>
        <pc:spChg chg="mod">
          <ac:chgData name="Benjamin Payne" userId="S::benpayne@umbc.edu::b61ff11c-ba68-49af-b001-f9f234a6aca3" providerId="AD" clId="Web-{0061B589-439C-DA6D-C247-0BFC530254D4}" dt="2019-08-26T18:11:43.151" v="1134" actId="20577"/>
          <ac:spMkLst>
            <pc:docMk/>
            <pc:sldMk cId="424852263" sldId="289"/>
            <ac:spMk id="3" creationId="{7ED6391B-A829-4F80-9CA7-8CF03A155B17}"/>
          </ac:spMkLst>
        </pc:spChg>
      </pc:sldChg>
      <pc:sldChg chg="addSp delSp modSp new">
        <pc:chgData name="Benjamin Payne" userId="S::benpayne@umbc.edu::b61ff11c-ba68-49af-b001-f9f234a6aca3" providerId="AD" clId="Web-{0061B589-439C-DA6D-C247-0BFC530254D4}" dt="2019-08-26T18:21:54.502" v="1158"/>
        <pc:sldMkLst>
          <pc:docMk/>
          <pc:sldMk cId="4011811260" sldId="290"/>
        </pc:sldMkLst>
        <pc:spChg chg="mod">
          <ac:chgData name="Benjamin Payne" userId="S::benpayne@umbc.edu::b61ff11c-ba68-49af-b001-f9f234a6aca3" providerId="AD" clId="Web-{0061B589-439C-DA6D-C247-0BFC530254D4}" dt="2019-08-26T18:12:56.277" v="1137" actId="20577"/>
          <ac:spMkLst>
            <pc:docMk/>
            <pc:sldMk cId="4011811260" sldId="290"/>
            <ac:spMk id="2" creationId="{88FEA448-CB79-4AB3-AE98-9F2081BF19A0}"/>
          </ac:spMkLst>
        </pc:spChg>
        <pc:spChg chg="del">
          <ac:chgData name="Benjamin Payne" userId="S::benpayne@umbc.edu::b61ff11c-ba68-49af-b001-f9f234a6aca3" providerId="AD" clId="Web-{0061B589-439C-DA6D-C247-0BFC530254D4}" dt="2019-08-26T18:14:09.497" v="1138"/>
          <ac:spMkLst>
            <pc:docMk/>
            <pc:sldMk cId="4011811260" sldId="290"/>
            <ac:spMk id="3" creationId="{614F0F90-CCC6-4C40-BB1F-882C8A6BC067}"/>
          </ac:spMkLst>
        </pc:spChg>
        <pc:spChg chg="add">
          <ac:chgData name="Benjamin Payne" userId="S::benpayne@umbc.edu::b61ff11c-ba68-49af-b001-f9f234a6aca3" providerId="AD" clId="Web-{0061B589-439C-DA6D-C247-0BFC530254D4}" dt="2019-08-26T18:21:07.392" v="1156"/>
          <ac:spMkLst>
            <pc:docMk/>
            <pc:sldMk cId="4011811260" sldId="290"/>
            <ac:spMk id="16" creationId="{D79C4F30-C963-4280-B736-32EE8730C5EE}"/>
          </ac:spMkLst>
        </pc:spChg>
        <pc:spChg chg="add">
          <ac:chgData name="Benjamin Payne" userId="S::benpayne@umbc.edu::b61ff11c-ba68-49af-b001-f9f234a6aca3" providerId="AD" clId="Web-{0061B589-439C-DA6D-C247-0BFC530254D4}" dt="2019-08-26T18:21:37.158" v="1157"/>
          <ac:spMkLst>
            <pc:docMk/>
            <pc:sldMk cId="4011811260" sldId="290"/>
            <ac:spMk id="17" creationId="{221E62C0-5A90-4020-AF40-3017817CF7E5}"/>
          </ac:spMkLst>
        </pc:spChg>
        <pc:spChg chg="add">
          <ac:chgData name="Benjamin Payne" userId="S::benpayne@umbc.edu::b61ff11c-ba68-49af-b001-f9f234a6aca3" providerId="AD" clId="Web-{0061B589-439C-DA6D-C247-0BFC530254D4}" dt="2019-08-26T18:21:54.502" v="1158"/>
          <ac:spMkLst>
            <pc:docMk/>
            <pc:sldMk cId="4011811260" sldId="290"/>
            <ac:spMk id="18" creationId="{9599B7C5-6C66-434A-B89C-29A167017A42}"/>
          </ac:spMkLst>
        </pc:spChg>
        <pc:picChg chg="add mod">
          <ac:chgData name="Benjamin Payne" userId="S::benpayne@umbc.edu::b61ff11c-ba68-49af-b001-f9f234a6aca3" providerId="AD" clId="Web-{0061B589-439C-DA6D-C247-0BFC530254D4}" dt="2019-08-26T18:20:50.799" v="1155" actId="1076"/>
          <ac:picMkLst>
            <pc:docMk/>
            <pc:sldMk cId="4011811260" sldId="290"/>
            <ac:picMk id="4" creationId="{9064325A-D834-4CA5-9601-7817D5F8C114}"/>
          </ac:picMkLst>
        </pc:picChg>
        <pc:picChg chg="add mod">
          <ac:chgData name="Benjamin Payne" userId="S::benpayne@umbc.edu::b61ff11c-ba68-49af-b001-f9f234a6aca3" providerId="AD" clId="Web-{0061B589-439C-DA6D-C247-0BFC530254D4}" dt="2019-08-26T18:18:18.296" v="1148" actId="1076"/>
          <ac:picMkLst>
            <pc:docMk/>
            <pc:sldMk cId="4011811260" sldId="290"/>
            <ac:picMk id="6" creationId="{F8728D18-0725-4F25-BD61-DA32D629FBCA}"/>
          </ac:picMkLst>
        </pc:picChg>
        <pc:picChg chg="add mod">
          <ac:chgData name="Benjamin Payne" userId="S::benpayne@umbc.edu::b61ff11c-ba68-49af-b001-f9f234a6aca3" providerId="AD" clId="Web-{0061B589-439C-DA6D-C247-0BFC530254D4}" dt="2019-08-26T18:17:11.593" v="1145" actId="1076"/>
          <ac:picMkLst>
            <pc:docMk/>
            <pc:sldMk cId="4011811260" sldId="290"/>
            <ac:picMk id="8" creationId="{593D2E39-E3A0-4149-B961-4818C7D0D595}"/>
          </ac:picMkLst>
        </pc:picChg>
        <pc:picChg chg="add mod">
          <ac:chgData name="Benjamin Payne" userId="S::benpayne@umbc.edu::b61ff11c-ba68-49af-b001-f9f234a6aca3" providerId="AD" clId="Web-{0061B589-439C-DA6D-C247-0BFC530254D4}" dt="2019-08-26T18:18:35.406" v="1149" actId="1076"/>
          <ac:picMkLst>
            <pc:docMk/>
            <pc:sldMk cId="4011811260" sldId="290"/>
            <ac:picMk id="10" creationId="{16A5DB5F-9E1C-4218-B76E-627B03BC9943}"/>
          </ac:picMkLst>
        </pc:picChg>
        <pc:picChg chg="add mod">
          <ac:chgData name="Benjamin Payne" userId="S::benpayne@umbc.edu::b61ff11c-ba68-49af-b001-f9f234a6aca3" providerId="AD" clId="Web-{0061B589-439C-DA6D-C247-0BFC530254D4}" dt="2019-08-26T18:19:24.579" v="1151" actId="1076"/>
          <ac:picMkLst>
            <pc:docMk/>
            <pc:sldMk cId="4011811260" sldId="290"/>
            <ac:picMk id="12" creationId="{C41C0CA6-157D-4262-AB95-B2488B6D5B37}"/>
          </ac:picMkLst>
        </pc:picChg>
        <pc:picChg chg="add mod">
          <ac:chgData name="Benjamin Payne" userId="S::benpayne@umbc.edu::b61ff11c-ba68-49af-b001-f9f234a6aca3" providerId="AD" clId="Web-{0061B589-439C-DA6D-C247-0BFC530254D4}" dt="2019-08-26T18:20:34.907" v="1154" actId="14100"/>
          <ac:picMkLst>
            <pc:docMk/>
            <pc:sldMk cId="4011811260" sldId="290"/>
            <ac:picMk id="14" creationId="{22C67316-FDB4-483B-87EE-056A88423F5D}"/>
          </ac:picMkLst>
        </pc:picChg>
      </pc:sldChg>
      <pc:sldChg chg="new">
        <pc:chgData name="Benjamin Payne" userId="S::benpayne@umbc.edu::b61ff11c-ba68-49af-b001-f9f234a6aca3" providerId="AD" clId="Web-{0061B589-439C-DA6D-C247-0BFC530254D4}" dt="2019-08-26T18:22:09.924" v="1159"/>
        <pc:sldMkLst>
          <pc:docMk/>
          <pc:sldMk cId="3974536299" sldId="291"/>
        </pc:sldMkLst>
      </pc:sldChg>
      <pc:sldChg chg="add">
        <pc:chgData name="Benjamin Payne" userId="S::benpayne@umbc.edu::b61ff11c-ba68-49af-b001-f9f234a6aca3" providerId="AD" clId="Web-{0061B589-439C-DA6D-C247-0BFC530254D4}" dt="2019-08-26T18:22:27.549" v="1160"/>
        <pc:sldMkLst>
          <pc:docMk/>
          <pc:sldMk cId="4040728137" sldId="292"/>
        </pc:sldMkLst>
      </pc:sldChg>
      <pc:sldChg chg="add">
        <pc:chgData name="Benjamin Payne" userId="S::benpayne@umbc.edu::b61ff11c-ba68-49af-b001-f9f234a6aca3" providerId="AD" clId="Web-{0061B589-439C-DA6D-C247-0BFC530254D4}" dt="2019-08-26T18:22:27.596" v="1161"/>
        <pc:sldMkLst>
          <pc:docMk/>
          <pc:sldMk cId="3331537520" sldId="293"/>
        </pc:sldMkLst>
      </pc:sldChg>
      <pc:sldChg chg="add">
        <pc:chgData name="Benjamin Payne" userId="S::benpayne@umbc.edu::b61ff11c-ba68-49af-b001-f9f234a6aca3" providerId="AD" clId="Web-{0061B589-439C-DA6D-C247-0BFC530254D4}" dt="2019-08-26T18:22:28.065" v="1162"/>
        <pc:sldMkLst>
          <pc:docMk/>
          <pc:sldMk cId="4267214900" sldId="294"/>
        </pc:sldMkLst>
      </pc:sldChg>
      <pc:sldChg chg="add">
        <pc:chgData name="Benjamin Payne" userId="S::benpayne@umbc.edu::b61ff11c-ba68-49af-b001-f9f234a6aca3" providerId="AD" clId="Web-{0061B589-439C-DA6D-C247-0BFC530254D4}" dt="2019-08-26T18:22:28.299" v="1163"/>
        <pc:sldMkLst>
          <pc:docMk/>
          <pc:sldMk cId="1713771029" sldId="295"/>
        </pc:sldMkLst>
      </pc:sldChg>
      <pc:sldChg chg="add">
        <pc:chgData name="Benjamin Payne" userId="S::benpayne@umbc.edu::b61ff11c-ba68-49af-b001-f9f234a6aca3" providerId="AD" clId="Web-{0061B589-439C-DA6D-C247-0BFC530254D4}" dt="2019-08-26T18:22:28.471" v="1164"/>
        <pc:sldMkLst>
          <pc:docMk/>
          <pc:sldMk cId="1748204946" sldId="296"/>
        </pc:sldMkLst>
      </pc:sldChg>
      <pc:sldMasterChg chg="addSldLayout">
        <pc:chgData name="Benjamin Payne" userId="S::benpayne@umbc.edu::b61ff11c-ba68-49af-b001-f9f234a6aca3" providerId="AD" clId="Web-{0061B589-439C-DA6D-C247-0BFC530254D4}" dt="2019-08-26T18:22:27.549" v="1160"/>
        <pc:sldMasterMkLst>
          <pc:docMk/>
          <pc:sldMasterMk cId="0" sldId="2147483659"/>
        </pc:sldMasterMkLst>
        <pc:sldLayoutChg chg="add replId">
          <pc:chgData name="Benjamin Payne" userId="S::benpayne@umbc.edu::b61ff11c-ba68-49af-b001-f9f234a6aca3" providerId="AD" clId="Web-{0061B589-439C-DA6D-C247-0BFC530254D4}" dt="2019-08-26T18:22:27.549" v="1160"/>
          <pc:sldLayoutMkLst>
            <pc:docMk/>
            <pc:sldMasterMk cId="0" sldId="2147483659"/>
            <pc:sldLayoutMk cId="3232837885" sldId="2147483660"/>
          </pc:sldLayoutMkLst>
        </pc:sldLayoutChg>
      </pc:sldMasterChg>
    </pc:docChg>
  </pc:docChgLst>
  <pc:docChgLst>
    <pc:chgData name="Benjamin Payne" userId="S::benpayne@umbc.edu::b61ff11c-ba68-49af-b001-f9f234a6aca3" providerId="AD" clId="Web-{591B9192-4852-1FB2-1A71-C695AE78F3F2}"/>
    <pc:docChg chg="addSld delSld modSld sldOrd">
      <pc:chgData name="Benjamin Payne" userId="S::benpayne@umbc.edu::b61ff11c-ba68-49af-b001-f9f234a6aca3" providerId="AD" clId="Web-{591B9192-4852-1FB2-1A71-C695AE78F3F2}" dt="2019-09-02T01:46:52.065" v="592"/>
      <pc:docMkLst>
        <pc:docMk/>
      </pc:docMkLst>
      <pc:sldChg chg="ord">
        <pc:chgData name="Benjamin Payne" userId="S::benpayne@umbc.edu::b61ff11c-ba68-49af-b001-f9f234a6aca3" providerId="AD" clId="Web-{591B9192-4852-1FB2-1A71-C695AE78F3F2}" dt="2019-09-02T01:43:31.237" v="553"/>
        <pc:sldMkLst>
          <pc:docMk/>
          <pc:sldMk cId="0" sldId="260"/>
        </pc:sldMkLst>
      </pc:sldChg>
      <pc:sldChg chg="ord">
        <pc:chgData name="Benjamin Payne" userId="S::benpayne@umbc.edu::b61ff11c-ba68-49af-b001-f9f234a6aca3" providerId="AD" clId="Web-{591B9192-4852-1FB2-1A71-C695AE78F3F2}" dt="2019-09-02T01:43:31.237" v="552"/>
        <pc:sldMkLst>
          <pc:docMk/>
          <pc:sldMk cId="0" sldId="261"/>
        </pc:sldMkLst>
      </pc:sldChg>
      <pc:sldChg chg="ord">
        <pc:chgData name="Benjamin Payne" userId="S::benpayne@umbc.edu::b61ff11c-ba68-49af-b001-f9f234a6aca3" providerId="AD" clId="Web-{591B9192-4852-1FB2-1A71-C695AE78F3F2}" dt="2019-09-02T01:43:31.237" v="549"/>
        <pc:sldMkLst>
          <pc:docMk/>
          <pc:sldMk cId="0" sldId="262"/>
        </pc:sldMkLst>
      </pc:sldChg>
      <pc:sldChg chg="modSp">
        <pc:chgData name="Benjamin Payne" userId="S::benpayne@umbc.edu::b61ff11c-ba68-49af-b001-f9f234a6aca3" providerId="AD" clId="Web-{591B9192-4852-1FB2-1A71-C695AE78F3F2}" dt="2019-09-02T01:22:41.900" v="18" actId="20577"/>
        <pc:sldMkLst>
          <pc:docMk/>
          <pc:sldMk cId="4003488216" sldId="266"/>
        </pc:sldMkLst>
        <pc:spChg chg="mod">
          <ac:chgData name="Benjamin Payne" userId="S::benpayne@umbc.edu::b61ff11c-ba68-49af-b001-f9f234a6aca3" providerId="AD" clId="Web-{591B9192-4852-1FB2-1A71-C695AE78F3F2}" dt="2019-09-02T01:22:41.900" v="18" actId="20577"/>
          <ac:spMkLst>
            <pc:docMk/>
            <pc:sldMk cId="4003488216" sldId="266"/>
            <ac:spMk id="2" creationId="{89DFC243-377F-4F1A-B0B0-2B7FE8867192}"/>
          </ac:spMkLst>
        </pc:spChg>
      </pc:sldChg>
      <pc:sldChg chg="modSp">
        <pc:chgData name="Benjamin Payne" userId="S::benpayne@umbc.edu::b61ff11c-ba68-49af-b001-f9f234a6aca3" providerId="AD" clId="Web-{591B9192-4852-1FB2-1A71-C695AE78F3F2}" dt="2019-09-02T01:42:34.690" v="508" actId="20577"/>
        <pc:sldMkLst>
          <pc:docMk/>
          <pc:sldMk cId="555799280" sldId="269"/>
        </pc:sldMkLst>
        <pc:spChg chg="mod">
          <ac:chgData name="Benjamin Payne" userId="S::benpayne@umbc.edu::b61ff11c-ba68-49af-b001-f9f234a6aca3" providerId="AD" clId="Web-{591B9192-4852-1FB2-1A71-C695AE78F3F2}" dt="2019-09-02T01:42:22.784" v="505" actId="20577"/>
          <ac:spMkLst>
            <pc:docMk/>
            <pc:sldMk cId="555799280" sldId="269"/>
            <ac:spMk id="2" creationId="{BE09D439-D8A4-439B-BEEC-C696C3FD1B53}"/>
          </ac:spMkLst>
        </pc:spChg>
        <pc:spChg chg="mod">
          <ac:chgData name="Benjamin Payne" userId="S::benpayne@umbc.edu::b61ff11c-ba68-49af-b001-f9f234a6aca3" providerId="AD" clId="Web-{591B9192-4852-1FB2-1A71-C695AE78F3F2}" dt="2019-09-02T01:42:34.690" v="508" actId="20577"/>
          <ac:spMkLst>
            <pc:docMk/>
            <pc:sldMk cId="555799280" sldId="269"/>
            <ac:spMk id="3" creationId="{8D5B19C2-7F56-4DA8-8C04-42161E0D5576}"/>
          </ac:spMkLst>
        </pc:spChg>
      </pc:sldChg>
      <pc:sldChg chg="modSp">
        <pc:chgData name="Benjamin Payne" userId="S::benpayne@umbc.edu::b61ff11c-ba68-49af-b001-f9f234a6aca3" providerId="AD" clId="Web-{591B9192-4852-1FB2-1A71-C695AE78F3F2}" dt="2019-09-02T01:23:06.587" v="22" actId="1076"/>
        <pc:sldMkLst>
          <pc:docMk/>
          <pc:sldMk cId="1888495719" sldId="270"/>
        </pc:sldMkLst>
        <pc:spChg chg="mod">
          <ac:chgData name="Benjamin Payne" userId="S::benpayne@umbc.edu::b61ff11c-ba68-49af-b001-f9f234a6aca3" providerId="AD" clId="Web-{591B9192-4852-1FB2-1A71-C695AE78F3F2}" dt="2019-09-02T01:23:03.040" v="21" actId="20577"/>
          <ac:spMkLst>
            <pc:docMk/>
            <pc:sldMk cId="1888495719" sldId="270"/>
            <ac:spMk id="3" creationId="{632D1965-B516-4C3D-9DC6-1599561ADD81}"/>
          </ac:spMkLst>
        </pc:spChg>
        <pc:picChg chg="mod">
          <ac:chgData name="Benjamin Payne" userId="S::benpayne@umbc.edu::b61ff11c-ba68-49af-b001-f9f234a6aca3" providerId="AD" clId="Web-{591B9192-4852-1FB2-1A71-C695AE78F3F2}" dt="2019-09-02T01:23:06.587" v="22" actId="1076"/>
          <ac:picMkLst>
            <pc:docMk/>
            <pc:sldMk cId="1888495719" sldId="270"/>
            <ac:picMk id="4" creationId="{06B6F2E4-1E58-4895-A240-EF8E8D3F1856}"/>
          </ac:picMkLst>
        </pc:picChg>
      </pc:sldChg>
      <pc:sldChg chg="ord">
        <pc:chgData name="Benjamin Payne" userId="S::benpayne@umbc.edu::b61ff11c-ba68-49af-b001-f9f234a6aca3" providerId="AD" clId="Web-{591B9192-4852-1FB2-1A71-C695AE78F3F2}" dt="2019-09-02T01:43:31.237" v="551"/>
        <pc:sldMkLst>
          <pc:docMk/>
          <pc:sldMk cId="1061080166" sldId="272"/>
        </pc:sldMkLst>
      </pc:sldChg>
      <pc:sldChg chg="ord">
        <pc:chgData name="Benjamin Payne" userId="S::benpayne@umbc.edu::b61ff11c-ba68-49af-b001-f9f234a6aca3" providerId="AD" clId="Web-{591B9192-4852-1FB2-1A71-C695AE78F3F2}" dt="2019-09-02T01:43:31.237" v="550"/>
        <pc:sldMkLst>
          <pc:docMk/>
          <pc:sldMk cId="3857525830" sldId="273"/>
        </pc:sldMkLst>
      </pc:sldChg>
      <pc:sldChg chg="modSp">
        <pc:chgData name="Benjamin Payne" userId="S::benpayne@umbc.edu::b61ff11c-ba68-49af-b001-f9f234a6aca3" providerId="AD" clId="Web-{591B9192-4852-1FB2-1A71-C695AE78F3F2}" dt="2019-09-02T01:39:26.391" v="380" actId="20577"/>
        <pc:sldMkLst>
          <pc:docMk/>
          <pc:sldMk cId="3225482840" sldId="275"/>
        </pc:sldMkLst>
        <pc:spChg chg="mod">
          <ac:chgData name="Benjamin Payne" userId="S::benpayne@umbc.edu::b61ff11c-ba68-49af-b001-f9f234a6aca3" providerId="AD" clId="Web-{591B9192-4852-1FB2-1A71-C695AE78F3F2}" dt="2019-09-02T01:39:26.391" v="380" actId="20577"/>
          <ac:spMkLst>
            <pc:docMk/>
            <pc:sldMk cId="3225482840" sldId="275"/>
            <ac:spMk id="3" creationId="{52391DB7-2921-46C7-9676-BD22E978BB8E}"/>
          </ac:spMkLst>
        </pc:spChg>
      </pc:sldChg>
      <pc:sldChg chg="addSp delSp modSp mod modClrScheme chgLayout modNotes">
        <pc:chgData name="Benjamin Payne" userId="S::benpayne@umbc.edu::b61ff11c-ba68-49af-b001-f9f234a6aca3" providerId="AD" clId="Web-{591B9192-4852-1FB2-1A71-C695AE78F3F2}" dt="2019-09-02T01:36:14.922" v="203" actId="20577"/>
        <pc:sldMkLst>
          <pc:docMk/>
          <pc:sldMk cId="3247377771" sldId="277"/>
        </pc:sldMkLst>
        <pc:spChg chg="mod ord">
          <ac:chgData name="Benjamin Payne" userId="S::benpayne@umbc.edu::b61ff11c-ba68-49af-b001-f9f234a6aca3" providerId="AD" clId="Web-{591B9192-4852-1FB2-1A71-C695AE78F3F2}" dt="2019-09-02T01:36:14.922" v="203" actId="20577"/>
          <ac:spMkLst>
            <pc:docMk/>
            <pc:sldMk cId="3247377771" sldId="277"/>
            <ac:spMk id="2" creationId="{3E5BD010-17E3-439F-8B39-5740E481F377}"/>
          </ac:spMkLst>
        </pc:spChg>
        <pc:spChg chg="mod ord">
          <ac:chgData name="Benjamin Payne" userId="S::benpayne@umbc.edu::b61ff11c-ba68-49af-b001-f9f234a6aca3" providerId="AD" clId="Web-{591B9192-4852-1FB2-1A71-C695AE78F3F2}" dt="2019-09-02T01:36:09.610" v="199" actId="20577"/>
          <ac:spMkLst>
            <pc:docMk/>
            <pc:sldMk cId="3247377771" sldId="277"/>
            <ac:spMk id="3" creationId="{11947B6B-1471-4CC1-8567-836C152F01F8}"/>
          </ac:spMkLst>
        </pc:spChg>
        <pc:spChg chg="add mod ord">
          <ac:chgData name="Benjamin Payne" userId="S::benpayne@umbc.edu::b61ff11c-ba68-49af-b001-f9f234a6aca3" providerId="AD" clId="Web-{591B9192-4852-1FB2-1A71-C695AE78F3F2}" dt="2019-09-02T01:36:09.688" v="200" actId="20577"/>
          <ac:spMkLst>
            <pc:docMk/>
            <pc:sldMk cId="3247377771" sldId="277"/>
            <ac:spMk id="4" creationId="{0E2D632E-CF1F-4B11-A89D-A8865A9849E3}"/>
          </ac:spMkLst>
        </pc:spChg>
        <pc:spChg chg="add mod">
          <ac:chgData name="Benjamin Payne" userId="S::benpayne@umbc.edu::b61ff11c-ba68-49af-b001-f9f234a6aca3" providerId="AD" clId="Web-{591B9192-4852-1FB2-1A71-C695AE78F3F2}" dt="2019-09-02T01:36:09.750" v="201" actId="20577"/>
          <ac:spMkLst>
            <pc:docMk/>
            <pc:sldMk cId="3247377771" sldId="277"/>
            <ac:spMk id="5" creationId="{9B728A8C-937F-481F-BE52-95CAF0E5F521}"/>
          </ac:spMkLst>
        </pc:spChg>
        <pc:spChg chg="add del mod">
          <ac:chgData name="Benjamin Payne" userId="S::benpayne@umbc.edu::b61ff11c-ba68-49af-b001-f9f234a6aca3" providerId="AD" clId="Web-{591B9192-4852-1FB2-1A71-C695AE78F3F2}" dt="2019-09-02T01:35:41.454" v="185"/>
          <ac:spMkLst>
            <pc:docMk/>
            <pc:sldMk cId="3247377771" sldId="277"/>
            <ac:spMk id="7" creationId="{2C13D158-189B-4859-9124-88CA55904584}"/>
          </ac:spMkLst>
        </pc:spChg>
      </pc:sldChg>
      <pc:sldChg chg="ord">
        <pc:chgData name="Benjamin Payne" userId="S::benpayne@umbc.edu::b61ff11c-ba68-49af-b001-f9f234a6aca3" providerId="AD" clId="Web-{591B9192-4852-1FB2-1A71-C695AE78F3F2}" dt="2019-09-02T01:21:16.869" v="1"/>
        <pc:sldMkLst>
          <pc:docMk/>
          <pc:sldMk cId="2452010393" sldId="279"/>
        </pc:sldMkLst>
      </pc:sldChg>
      <pc:sldChg chg="modSp">
        <pc:chgData name="Benjamin Payne" userId="S::benpayne@umbc.edu::b61ff11c-ba68-49af-b001-f9f234a6aca3" providerId="AD" clId="Web-{591B9192-4852-1FB2-1A71-C695AE78F3F2}" dt="2019-09-02T01:40:18.939" v="430" actId="20577"/>
        <pc:sldMkLst>
          <pc:docMk/>
          <pc:sldMk cId="3509747754" sldId="285"/>
        </pc:sldMkLst>
        <pc:spChg chg="mod">
          <ac:chgData name="Benjamin Payne" userId="S::benpayne@umbc.edu::b61ff11c-ba68-49af-b001-f9f234a6aca3" providerId="AD" clId="Web-{591B9192-4852-1FB2-1A71-C695AE78F3F2}" dt="2019-09-02T01:40:18.939" v="430" actId="20577"/>
          <ac:spMkLst>
            <pc:docMk/>
            <pc:sldMk cId="3509747754" sldId="285"/>
            <ac:spMk id="3" creationId="{6A7156D9-C2A2-45D2-A8DC-6F62BAC8A2C6}"/>
          </ac:spMkLst>
        </pc:spChg>
      </pc:sldChg>
      <pc:sldChg chg="modSp">
        <pc:chgData name="Benjamin Payne" userId="S::benpayne@umbc.edu::b61ff11c-ba68-49af-b001-f9f234a6aca3" providerId="AD" clId="Web-{591B9192-4852-1FB2-1A71-C695AE78F3F2}" dt="2019-09-02T01:42:48.487" v="515" actId="20577"/>
        <pc:sldMkLst>
          <pc:docMk/>
          <pc:sldMk cId="4011811260" sldId="290"/>
        </pc:sldMkLst>
        <pc:spChg chg="mod">
          <ac:chgData name="Benjamin Payne" userId="S::benpayne@umbc.edu::b61ff11c-ba68-49af-b001-f9f234a6aca3" providerId="AD" clId="Web-{591B9192-4852-1FB2-1A71-C695AE78F3F2}" dt="2019-09-02T01:42:48.487" v="515" actId="20577"/>
          <ac:spMkLst>
            <pc:docMk/>
            <pc:sldMk cId="4011811260" sldId="290"/>
            <ac:spMk id="2" creationId="{88FEA448-CB79-4AB3-AE98-9F2081BF19A0}"/>
          </ac:spMkLst>
        </pc:spChg>
      </pc:sldChg>
      <pc:sldChg chg="modSp">
        <pc:chgData name="Benjamin Payne" userId="S::benpayne@umbc.edu::b61ff11c-ba68-49af-b001-f9f234a6aca3" providerId="AD" clId="Web-{591B9192-4852-1FB2-1A71-C695AE78F3F2}" dt="2019-09-02T01:25:31.275" v="91" actId="20577"/>
        <pc:sldMkLst>
          <pc:docMk/>
          <pc:sldMk cId="2305954671" sldId="292"/>
        </pc:sldMkLst>
        <pc:spChg chg="mod">
          <ac:chgData name="Benjamin Payne" userId="S::benpayne@umbc.edu::b61ff11c-ba68-49af-b001-f9f234a6aca3" providerId="AD" clId="Web-{591B9192-4852-1FB2-1A71-C695AE78F3F2}" dt="2019-09-02T01:25:31.275" v="91" actId="20577"/>
          <ac:spMkLst>
            <pc:docMk/>
            <pc:sldMk cId="2305954671" sldId="292"/>
            <ac:spMk id="60" creationId="{00000000-0000-0000-0000-000000000000}"/>
          </ac:spMkLst>
        </pc:spChg>
      </pc:sldChg>
      <pc:sldChg chg="modSp">
        <pc:chgData name="Benjamin Payne" userId="S::benpayne@umbc.edu::b61ff11c-ba68-49af-b001-f9f234a6aca3" providerId="AD" clId="Web-{591B9192-4852-1FB2-1A71-C695AE78F3F2}" dt="2019-09-02T01:25:14.978" v="85" actId="20577"/>
        <pc:sldMkLst>
          <pc:docMk/>
          <pc:sldMk cId="2883731371" sldId="293"/>
        </pc:sldMkLst>
        <pc:spChg chg="mod">
          <ac:chgData name="Benjamin Payne" userId="S::benpayne@umbc.edu::b61ff11c-ba68-49af-b001-f9f234a6aca3" providerId="AD" clId="Web-{591B9192-4852-1FB2-1A71-C695AE78F3F2}" dt="2019-09-02T01:24:59.056" v="68" actId="20577"/>
          <ac:spMkLst>
            <pc:docMk/>
            <pc:sldMk cId="2883731371" sldId="293"/>
            <ac:spMk id="3" creationId="{00000000-0000-0000-0000-000000000000}"/>
          </ac:spMkLst>
        </pc:spChg>
        <pc:spChg chg="mod">
          <ac:chgData name="Benjamin Payne" userId="S::benpayne@umbc.edu::b61ff11c-ba68-49af-b001-f9f234a6aca3" providerId="AD" clId="Web-{591B9192-4852-1FB2-1A71-C695AE78F3F2}" dt="2019-09-02T01:25:14.978" v="85" actId="20577"/>
          <ac:spMkLst>
            <pc:docMk/>
            <pc:sldMk cId="2883731371" sldId="293"/>
            <ac:spMk id="29" creationId="{00000000-0000-0000-0000-000000000000}"/>
          </ac:spMkLst>
        </pc:spChg>
      </pc:sldChg>
      <pc:sldChg chg="delSp modSp">
        <pc:chgData name="Benjamin Payne" userId="S::benpayne@umbc.edu::b61ff11c-ba68-49af-b001-f9f234a6aca3" providerId="AD" clId="Web-{591B9192-4852-1FB2-1A71-C695AE78F3F2}" dt="2019-09-02T01:24:02.181" v="38" actId="20577"/>
        <pc:sldMkLst>
          <pc:docMk/>
          <pc:sldMk cId="1347485102" sldId="294"/>
        </pc:sldMkLst>
        <pc:spChg chg="mod">
          <ac:chgData name="Benjamin Payne" userId="S::benpayne@umbc.edu::b61ff11c-ba68-49af-b001-f9f234a6aca3" providerId="AD" clId="Web-{591B9192-4852-1FB2-1A71-C695AE78F3F2}" dt="2019-09-02T01:24:02.181" v="38" actId="20577"/>
          <ac:spMkLst>
            <pc:docMk/>
            <pc:sldMk cId="1347485102" sldId="294"/>
            <ac:spMk id="2" creationId="{00000000-0000-0000-0000-000000000000}"/>
          </ac:spMkLst>
        </pc:spChg>
        <pc:spChg chg="del">
          <ac:chgData name="Benjamin Payne" userId="S::benpayne@umbc.edu::b61ff11c-ba68-49af-b001-f9f234a6aca3" providerId="AD" clId="Web-{591B9192-4852-1FB2-1A71-C695AE78F3F2}" dt="2019-09-02T01:23:48.056" v="32"/>
          <ac:spMkLst>
            <pc:docMk/>
            <pc:sldMk cId="1347485102" sldId="294"/>
            <ac:spMk id="6" creationId="{00000000-0000-0000-0000-000000000000}"/>
          </ac:spMkLst>
        </pc:spChg>
        <pc:spChg chg="del">
          <ac:chgData name="Benjamin Payne" userId="S::benpayne@umbc.edu::b61ff11c-ba68-49af-b001-f9f234a6aca3" providerId="AD" clId="Web-{591B9192-4852-1FB2-1A71-C695AE78F3F2}" dt="2019-09-02T01:23:48.056" v="31"/>
          <ac:spMkLst>
            <pc:docMk/>
            <pc:sldMk cId="1347485102" sldId="294"/>
            <ac:spMk id="7" creationId="{00000000-0000-0000-0000-000000000000}"/>
          </ac:spMkLst>
        </pc:spChg>
        <pc:spChg chg="del">
          <ac:chgData name="Benjamin Payne" userId="S::benpayne@umbc.edu::b61ff11c-ba68-49af-b001-f9f234a6aca3" providerId="AD" clId="Web-{591B9192-4852-1FB2-1A71-C695AE78F3F2}" dt="2019-09-02T01:23:48.056" v="30"/>
          <ac:spMkLst>
            <pc:docMk/>
            <pc:sldMk cId="1347485102" sldId="294"/>
            <ac:spMk id="8" creationId="{00000000-0000-0000-0000-000000000000}"/>
          </ac:spMkLst>
        </pc:spChg>
        <pc:spChg chg="del">
          <ac:chgData name="Benjamin Payne" userId="S::benpayne@umbc.edu::b61ff11c-ba68-49af-b001-f9f234a6aca3" providerId="AD" clId="Web-{591B9192-4852-1FB2-1A71-C695AE78F3F2}" dt="2019-09-02T01:23:48.056" v="29"/>
          <ac:spMkLst>
            <pc:docMk/>
            <pc:sldMk cId="1347485102" sldId="294"/>
            <ac:spMk id="9" creationId="{00000000-0000-0000-0000-000000000000}"/>
          </ac:spMkLst>
        </pc:spChg>
        <pc:spChg chg="del">
          <ac:chgData name="Benjamin Payne" userId="S::benpayne@umbc.edu::b61ff11c-ba68-49af-b001-f9f234a6aca3" providerId="AD" clId="Web-{591B9192-4852-1FB2-1A71-C695AE78F3F2}" dt="2019-09-02T01:23:48.056" v="28"/>
          <ac:spMkLst>
            <pc:docMk/>
            <pc:sldMk cId="1347485102" sldId="294"/>
            <ac:spMk id="10" creationId="{00000000-0000-0000-0000-000000000000}"/>
          </ac:spMkLst>
        </pc:spChg>
        <pc:spChg chg="del">
          <ac:chgData name="Benjamin Payne" userId="S::benpayne@umbc.edu::b61ff11c-ba68-49af-b001-f9f234a6aca3" providerId="AD" clId="Web-{591B9192-4852-1FB2-1A71-C695AE78F3F2}" dt="2019-09-02T01:23:48.040" v="27"/>
          <ac:spMkLst>
            <pc:docMk/>
            <pc:sldMk cId="1347485102" sldId="294"/>
            <ac:spMk id="11" creationId="{00000000-0000-0000-0000-000000000000}"/>
          </ac:spMkLst>
        </pc:spChg>
        <pc:spChg chg="del">
          <ac:chgData name="Benjamin Payne" userId="S::benpayne@umbc.edu::b61ff11c-ba68-49af-b001-f9f234a6aca3" providerId="AD" clId="Web-{591B9192-4852-1FB2-1A71-C695AE78F3F2}" dt="2019-09-02T01:23:48.040" v="26"/>
          <ac:spMkLst>
            <pc:docMk/>
            <pc:sldMk cId="1347485102" sldId="294"/>
            <ac:spMk id="12" creationId="{00000000-0000-0000-0000-000000000000}"/>
          </ac:spMkLst>
        </pc:spChg>
        <pc:spChg chg="del">
          <ac:chgData name="Benjamin Payne" userId="S::benpayne@umbc.edu::b61ff11c-ba68-49af-b001-f9f234a6aca3" providerId="AD" clId="Web-{591B9192-4852-1FB2-1A71-C695AE78F3F2}" dt="2019-09-02T01:23:48.040" v="25"/>
          <ac:spMkLst>
            <pc:docMk/>
            <pc:sldMk cId="1347485102" sldId="294"/>
            <ac:spMk id="13" creationId="{00000000-0000-0000-0000-000000000000}"/>
          </ac:spMkLst>
        </pc:spChg>
        <pc:spChg chg="del">
          <ac:chgData name="Benjamin Payne" userId="S::benpayne@umbc.edu::b61ff11c-ba68-49af-b001-f9f234a6aca3" providerId="AD" clId="Web-{591B9192-4852-1FB2-1A71-C695AE78F3F2}" dt="2019-09-02T01:23:44.447" v="24"/>
          <ac:spMkLst>
            <pc:docMk/>
            <pc:sldMk cId="1347485102" sldId="294"/>
            <ac:spMk id="14" creationId="{00000000-0000-0000-0000-000000000000}"/>
          </ac:spMkLst>
        </pc:spChg>
      </pc:sldChg>
      <pc:sldChg chg="modSp">
        <pc:chgData name="Benjamin Payne" userId="S::benpayne@umbc.edu::b61ff11c-ba68-49af-b001-f9f234a6aca3" providerId="AD" clId="Web-{591B9192-4852-1FB2-1A71-C695AE78F3F2}" dt="2019-09-02T01:27:13.744" v="121" actId="20577"/>
        <pc:sldMkLst>
          <pc:docMk/>
          <pc:sldMk cId="1052655139" sldId="295"/>
        </pc:sldMkLst>
        <pc:spChg chg="mod">
          <ac:chgData name="Benjamin Payne" userId="S::benpayne@umbc.edu::b61ff11c-ba68-49af-b001-f9f234a6aca3" providerId="AD" clId="Web-{591B9192-4852-1FB2-1A71-C695AE78F3F2}" dt="2019-09-02T01:27:13.744" v="121" actId="20577"/>
          <ac:spMkLst>
            <pc:docMk/>
            <pc:sldMk cId="1052655139" sldId="295"/>
            <ac:spMk id="3" creationId="{8E625109-B761-4685-999E-4AC7E2909AF5}"/>
          </ac:spMkLst>
        </pc:spChg>
      </pc:sldChg>
      <pc:sldChg chg="modSp add replId">
        <pc:chgData name="Benjamin Payne" userId="S::benpayne@umbc.edu::b61ff11c-ba68-49af-b001-f9f234a6aca3" providerId="AD" clId="Web-{591B9192-4852-1FB2-1A71-C695AE78F3F2}" dt="2019-09-02T01:24:27.712" v="65" actId="14100"/>
        <pc:sldMkLst>
          <pc:docMk/>
          <pc:sldMk cId="1117753609" sldId="296"/>
        </pc:sldMkLst>
        <pc:spChg chg="mod">
          <ac:chgData name="Benjamin Payne" userId="S::benpayne@umbc.edu::b61ff11c-ba68-49af-b001-f9f234a6aca3" providerId="AD" clId="Web-{591B9192-4852-1FB2-1A71-C695AE78F3F2}" dt="2019-09-02T01:24:20.853" v="45" actId="14100"/>
          <ac:spMkLst>
            <pc:docMk/>
            <pc:sldMk cId="1117753609" sldId="296"/>
            <ac:spMk id="6" creationId="{00000000-0000-0000-0000-000000000000}"/>
          </ac:spMkLst>
        </pc:spChg>
        <pc:spChg chg="mod">
          <ac:chgData name="Benjamin Payne" userId="S::benpayne@umbc.edu::b61ff11c-ba68-49af-b001-f9f234a6aca3" providerId="AD" clId="Web-{591B9192-4852-1FB2-1A71-C695AE78F3F2}" dt="2019-09-02T01:24:27.712" v="65" actId="14100"/>
          <ac:spMkLst>
            <pc:docMk/>
            <pc:sldMk cId="1117753609" sldId="296"/>
            <ac:spMk id="8" creationId="{00000000-0000-0000-0000-000000000000}"/>
          </ac:spMkLst>
        </pc:spChg>
      </pc:sldChg>
      <pc:sldChg chg="modSp new">
        <pc:chgData name="Benjamin Payne" userId="S::benpayne@umbc.edu::b61ff11c-ba68-49af-b001-f9f234a6aca3" providerId="AD" clId="Web-{591B9192-4852-1FB2-1A71-C695AE78F3F2}" dt="2019-09-02T01:39:40.188" v="409" actId="20577"/>
        <pc:sldMkLst>
          <pc:docMk/>
          <pc:sldMk cId="3335769272" sldId="297"/>
        </pc:sldMkLst>
        <pc:spChg chg="mod">
          <ac:chgData name="Benjamin Payne" userId="S::benpayne@umbc.edu::b61ff11c-ba68-49af-b001-f9f234a6aca3" providerId="AD" clId="Web-{591B9192-4852-1FB2-1A71-C695AE78F3F2}" dt="2019-09-02T01:37:02.891" v="224" actId="20577"/>
          <ac:spMkLst>
            <pc:docMk/>
            <pc:sldMk cId="3335769272" sldId="297"/>
            <ac:spMk id="2" creationId="{249B1C7E-1A65-49BE-B47E-0C70AE282BB5}"/>
          </ac:spMkLst>
        </pc:spChg>
        <pc:spChg chg="mod">
          <ac:chgData name="Benjamin Payne" userId="S::benpayne@umbc.edu::b61ff11c-ba68-49af-b001-f9f234a6aca3" providerId="AD" clId="Web-{591B9192-4852-1FB2-1A71-C695AE78F3F2}" dt="2019-09-02T01:39:40.188" v="409" actId="20577"/>
          <ac:spMkLst>
            <pc:docMk/>
            <pc:sldMk cId="3335769272" sldId="297"/>
            <ac:spMk id="3" creationId="{0BB8E90A-020C-444C-A863-5F31418E14D7}"/>
          </ac:spMkLst>
        </pc:spChg>
      </pc:sldChg>
      <pc:sldChg chg="modSp new">
        <pc:chgData name="Benjamin Payne" userId="S::benpayne@umbc.edu::b61ff11c-ba68-49af-b001-f9f234a6aca3" providerId="AD" clId="Web-{591B9192-4852-1FB2-1A71-C695AE78F3F2}" dt="2019-09-02T01:45:03.550" v="584" actId="20577"/>
        <pc:sldMkLst>
          <pc:docMk/>
          <pc:sldMk cId="996778285" sldId="298"/>
        </pc:sldMkLst>
        <pc:spChg chg="mod">
          <ac:chgData name="Benjamin Payne" userId="S::benpayne@umbc.edu::b61ff11c-ba68-49af-b001-f9f234a6aca3" providerId="AD" clId="Web-{591B9192-4852-1FB2-1A71-C695AE78F3F2}" dt="2019-09-02T01:40:46.923" v="434" actId="20577"/>
          <ac:spMkLst>
            <pc:docMk/>
            <pc:sldMk cId="996778285" sldId="298"/>
            <ac:spMk id="2" creationId="{E5F7D25E-E621-4424-9F96-5CB224C657CB}"/>
          </ac:spMkLst>
        </pc:spChg>
        <pc:spChg chg="mod">
          <ac:chgData name="Benjamin Payne" userId="S::benpayne@umbc.edu::b61ff11c-ba68-49af-b001-f9f234a6aca3" providerId="AD" clId="Web-{591B9192-4852-1FB2-1A71-C695AE78F3F2}" dt="2019-09-02T01:45:03.550" v="584" actId="20577"/>
          <ac:spMkLst>
            <pc:docMk/>
            <pc:sldMk cId="996778285" sldId="298"/>
            <ac:spMk id="3" creationId="{17303DE2-E582-41F1-8265-B3BF82710407}"/>
          </ac:spMkLst>
        </pc:spChg>
      </pc:sldChg>
      <pc:sldChg chg="modSp add ord replId">
        <pc:chgData name="Benjamin Payne" userId="S::benpayne@umbc.edu::b61ff11c-ba68-49af-b001-f9f234a6aca3" providerId="AD" clId="Web-{591B9192-4852-1FB2-1A71-C695AE78F3F2}" dt="2019-09-02T01:44:52.643" v="582" actId="20577"/>
        <pc:sldMkLst>
          <pc:docMk/>
          <pc:sldMk cId="615542509" sldId="299"/>
        </pc:sldMkLst>
        <pc:spChg chg="mod">
          <ac:chgData name="Benjamin Payne" userId="S::benpayne@umbc.edu::b61ff11c-ba68-49af-b001-f9f234a6aca3" providerId="AD" clId="Web-{591B9192-4852-1FB2-1A71-C695AE78F3F2}" dt="2019-09-02T01:44:52.643" v="582" actId="20577"/>
          <ac:spMkLst>
            <pc:docMk/>
            <pc:sldMk cId="615542509" sldId="299"/>
            <ac:spMk id="3" creationId="{17303DE2-E582-41F1-8265-B3BF82710407}"/>
          </ac:spMkLst>
        </pc:spChg>
      </pc:sldChg>
      <pc:sldChg chg="modSp add ord replId">
        <pc:chgData name="Benjamin Payne" userId="S::benpayne@umbc.edu::b61ff11c-ba68-49af-b001-f9f234a6aca3" providerId="AD" clId="Web-{591B9192-4852-1FB2-1A71-C695AE78F3F2}" dt="2019-09-02T01:45:24.190" v="590" actId="20577"/>
        <pc:sldMkLst>
          <pc:docMk/>
          <pc:sldMk cId="3770351866" sldId="300"/>
        </pc:sldMkLst>
        <pc:spChg chg="mod">
          <ac:chgData name="Benjamin Payne" userId="S::benpayne@umbc.edu::b61ff11c-ba68-49af-b001-f9f234a6aca3" providerId="AD" clId="Web-{591B9192-4852-1FB2-1A71-C695AE78F3F2}" dt="2019-09-02T01:45:24.190" v="590" actId="20577"/>
          <ac:spMkLst>
            <pc:docMk/>
            <pc:sldMk cId="3770351866" sldId="300"/>
            <ac:spMk id="3" creationId="{17303DE2-E582-41F1-8265-B3BF82710407}"/>
          </ac:spMkLst>
        </pc:spChg>
      </pc:sldChg>
      <pc:sldChg chg="new del">
        <pc:chgData name="Benjamin Payne" userId="S::benpayne@umbc.edu::b61ff11c-ba68-49af-b001-f9f234a6aca3" providerId="AD" clId="Web-{591B9192-4852-1FB2-1A71-C695AE78F3F2}" dt="2019-09-02T01:46:52.065" v="592"/>
        <pc:sldMkLst>
          <pc:docMk/>
          <pc:sldMk cId="1311705734" sldId="301"/>
        </pc:sldMkLst>
      </pc:sldChg>
    </pc:docChg>
  </pc:docChgLst>
  <pc:docChgLst>
    <pc:chgData name="Benjamin Payne" userId="S::benpayne@umbc.edu::b61ff11c-ba68-49af-b001-f9f234a6aca3" providerId="AD" clId="Web-{886CDE99-6B57-7B94-BA0A-667AE64958C2}"/>
    <pc:docChg chg="addSld modSld sldOrd">
      <pc:chgData name="Benjamin Payne" userId="S::benpayne@umbc.edu::b61ff11c-ba68-49af-b001-f9f234a6aca3" providerId="AD" clId="Web-{886CDE99-6B57-7B94-BA0A-667AE64958C2}" dt="2019-09-09T11:41:34.437" v="137" actId="20577"/>
      <pc:docMkLst>
        <pc:docMk/>
      </pc:docMkLst>
      <pc:sldChg chg="modSp new">
        <pc:chgData name="Benjamin Payne" userId="S::benpayne@umbc.edu::b61ff11c-ba68-49af-b001-f9f234a6aca3" providerId="AD" clId="Web-{886CDE99-6B57-7B94-BA0A-667AE64958C2}" dt="2019-09-09T11:41:12.249" v="118" actId="20577"/>
        <pc:sldMkLst>
          <pc:docMk/>
          <pc:sldMk cId="1883676134" sldId="318"/>
        </pc:sldMkLst>
        <pc:spChg chg="mod">
          <ac:chgData name="Benjamin Payne" userId="S::benpayne@umbc.edu::b61ff11c-ba68-49af-b001-f9f234a6aca3" providerId="AD" clId="Web-{886CDE99-6B57-7B94-BA0A-667AE64958C2}" dt="2019-09-09T11:38:34.903" v="15" actId="20577"/>
          <ac:spMkLst>
            <pc:docMk/>
            <pc:sldMk cId="1883676134" sldId="318"/>
            <ac:spMk id="2" creationId="{59C7CDBB-48D3-4F8F-8925-19E44A93DF6F}"/>
          </ac:spMkLst>
        </pc:spChg>
        <pc:spChg chg="mod">
          <ac:chgData name="Benjamin Payne" userId="S::benpayne@umbc.edu::b61ff11c-ba68-49af-b001-f9f234a6aca3" providerId="AD" clId="Web-{886CDE99-6B57-7B94-BA0A-667AE64958C2}" dt="2019-09-09T11:41:12.249" v="118" actId="20577"/>
          <ac:spMkLst>
            <pc:docMk/>
            <pc:sldMk cId="1883676134" sldId="318"/>
            <ac:spMk id="3" creationId="{0134D652-7E36-485D-93F1-0843DA493567}"/>
          </ac:spMkLst>
        </pc:spChg>
      </pc:sldChg>
      <pc:sldChg chg="modSp new ord">
        <pc:chgData name="Benjamin Payne" userId="S::benpayne@umbc.edu::b61ff11c-ba68-49af-b001-f9f234a6aca3" providerId="AD" clId="Web-{886CDE99-6B57-7B94-BA0A-667AE64958C2}" dt="2019-09-09T11:41:34.437" v="137" actId="20577"/>
        <pc:sldMkLst>
          <pc:docMk/>
          <pc:sldMk cId="3961758682" sldId="319"/>
        </pc:sldMkLst>
        <pc:spChg chg="mod">
          <ac:chgData name="Benjamin Payne" userId="S::benpayne@umbc.edu::b61ff11c-ba68-49af-b001-f9f234a6aca3" providerId="AD" clId="Web-{886CDE99-6B57-7B94-BA0A-667AE64958C2}" dt="2019-09-09T11:40:17.389" v="63" actId="20577"/>
          <ac:spMkLst>
            <pc:docMk/>
            <pc:sldMk cId="3961758682" sldId="319"/>
            <ac:spMk id="2" creationId="{F477DB71-9FCA-4B6F-887A-B43EEC7329A3}"/>
          </ac:spMkLst>
        </pc:spChg>
        <pc:spChg chg="mod">
          <ac:chgData name="Benjamin Payne" userId="S::benpayne@umbc.edu::b61ff11c-ba68-49af-b001-f9f234a6aca3" providerId="AD" clId="Web-{886CDE99-6B57-7B94-BA0A-667AE64958C2}" dt="2019-09-09T11:41:34.437" v="137" actId="20577"/>
          <ac:spMkLst>
            <pc:docMk/>
            <pc:sldMk cId="3961758682" sldId="319"/>
            <ac:spMk id="3" creationId="{915F5423-8D8C-4D65-A3CC-1B890061C2B3}"/>
          </ac:spMkLst>
        </pc:spChg>
      </pc:sldChg>
      <pc:sldChg chg="modSp new">
        <pc:chgData name="Benjamin Payne" userId="S::benpayne@umbc.edu::b61ff11c-ba68-49af-b001-f9f234a6aca3" providerId="AD" clId="Web-{886CDE99-6B57-7B94-BA0A-667AE64958C2}" dt="2019-09-09T11:40:52.499" v="80" actId="20577"/>
        <pc:sldMkLst>
          <pc:docMk/>
          <pc:sldMk cId="2814726511" sldId="320"/>
        </pc:sldMkLst>
        <pc:spChg chg="mod">
          <ac:chgData name="Benjamin Payne" userId="S::benpayne@umbc.edu::b61ff11c-ba68-49af-b001-f9f234a6aca3" providerId="AD" clId="Web-{886CDE99-6B57-7B94-BA0A-667AE64958C2}" dt="2019-09-09T11:40:09.358" v="61" actId="20577"/>
          <ac:spMkLst>
            <pc:docMk/>
            <pc:sldMk cId="2814726511" sldId="320"/>
            <ac:spMk id="2" creationId="{BDB2D51E-FD27-41A0-91A7-3C55181D36A9}"/>
          </ac:spMkLst>
        </pc:spChg>
        <pc:spChg chg="mod">
          <ac:chgData name="Benjamin Payne" userId="S::benpayne@umbc.edu::b61ff11c-ba68-49af-b001-f9f234a6aca3" providerId="AD" clId="Web-{886CDE99-6B57-7B94-BA0A-667AE64958C2}" dt="2019-09-09T11:40:52.499" v="80" actId="20577"/>
          <ac:spMkLst>
            <pc:docMk/>
            <pc:sldMk cId="2814726511" sldId="320"/>
            <ac:spMk id="3" creationId="{F93109BF-64F5-4728-8A26-A3482CEE4AAC}"/>
          </ac:spMkLst>
        </pc:spChg>
      </pc:sldChg>
    </pc:docChg>
  </pc:docChgLst>
  <pc:docChgLst>
    <pc:chgData name="Benjamin Payne" userId="S::benpayne@umbc.edu::b61ff11c-ba68-49af-b001-f9f234a6aca3" providerId="AD" clId="Web-{9ED842F1-C08C-228C-4976-CDD78EBD692F}"/>
    <pc:docChg chg="addSld delSld modSld">
      <pc:chgData name="Benjamin Payne" userId="S::benpayne@umbc.edu::b61ff11c-ba68-49af-b001-f9f234a6aca3" providerId="AD" clId="Web-{9ED842F1-C08C-228C-4976-CDD78EBD692F}" dt="2019-08-26T16:53:13.056" v="242" actId="20577"/>
      <pc:docMkLst>
        <pc:docMk/>
      </pc:docMkLst>
      <pc:sldChg chg="addSp modSp">
        <pc:chgData name="Benjamin Payne" userId="S::benpayne@umbc.edu::b61ff11c-ba68-49af-b001-f9f234a6aca3" providerId="AD" clId="Web-{9ED842F1-C08C-228C-4976-CDD78EBD692F}" dt="2019-08-26T16:45:15.458" v="128" actId="20577"/>
        <pc:sldMkLst>
          <pc:docMk/>
          <pc:sldMk cId="1888495719" sldId="270"/>
        </pc:sldMkLst>
        <pc:spChg chg="mod">
          <ac:chgData name="Benjamin Payne" userId="S::benpayne@umbc.edu::b61ff11c-ba68-49af-b001-f9f234a6aca3" providerId="AD" clId="Web-{9ED842F1-C08C-228C-4976-CDD78EBD692F}" dt="2019-08-26T16:44:06.143" v="92" actId="1076"/>
          <ac:spMkLst>
            <pc:docMk/>
            <pc:sldMk cId="1888495719" sldId="270"/>
            <ac:spMk id="2" creationId="{AA0C2401-485C-4E98-8A7F-0B2394926D4A}"/>
          </ac:spMkLst>
        </pc:spChg>
        <pc:spChg chg="mod">
          <ac:chgData name="Benjamin Payne" userId="S::benpayne@umbc.edu::b61ff11c-ba68-49af-b001-f9f234a6aca3" providerId="AD" clId="Web-{9ED842F1-C08C-228C-4976-CDD78EBD692F}" dt="2019-08-26T16:45:15.458" v="128" actId="20577"/>
          <ac:spMkLst>
            <pc:docMk/>
            <pc:sldMk cId="1888495719" sldId="270"/>
            <ac:spMk id="3" creationId="{632D1965-B516-4C3D-9DC6-1599561ADD81}"/>
          </ac:spMkLst>
        </pc:spChg>
        <pc:picChg chg="add mod">
          <ac:chgData name="Benjamin Payne" userId="S::benpayne@umbc.edu::b61ff11c-ba68-49af-b001-f9f234a6aca3" providerId="AD" clId="Web-{9ED842F1-C08C-228C-4976-CDD78EBD692F}" dt="2019-08-26T16:44:36.597" v="98" actId="1076"/>
          <ac:picMkLst>
            <pc:docMk/>
            <pc:sldMk cId="1888495719" sldId="270"/>
            <ac:picMk id="4" creationId="{06B6F2E4-1E58-4895-A240-EF8E8D3F1856}"/>
          </ac:picMkLst>
        </pc:picChg>
      </pc:sldChg>
      <pc:sldChg chg="addSp delSp modSp">
        <pc:chgData name="Benjamin Payne" userId="S::benpayne@umbc.edu::b61ff11c-ba68-49af-b001-f9f234a6aca3" providerId="AD" clId="Web-{9ED842F1-C08C-228C-4976-CDD78EBD692F}" dt="2019-08-26T16:51:42.052" v="148" actId="20577"/>
        <pc:sldMkLst>
          <pc:docMk/>
          <pc:sldMk cId="2001232219" sldId="274"/>
        </pc:sldMkLst>
        <pc:spChg chg="mod">
          <ac:chgData name="Benjamin Payne" userId="S::benpayne@umbc.edu::b61ff11c-ba68-49af-b001-f9f234a6aca3" providerId="AD" clId="Web-{9ED842F1-C08C-228C-4976-CDD78EBD692F}" dt="2019-08-26T16:51:42.052" v="148" actId="20577"/>
          <ac:spMkLst>
            <pc:docMk/>
            <pc:sldMk cId="2001232219" sldId="274"/>
            <ac:spMk id="2" creationId="{771ED091-5C90-4232-98C5-0E4B66E02D72}"/>
          </ac:spMkLst>
        </pc:spChg>
        <pc:spChg chg="del">
          <ac:chgData name="Benjamin Payne" userId="S::benpayne@umbc.edu::b61ff11c-ba68-49af-b001-f9f234a6aca3" providerId="AD" clId="Web-{9ED842F1-C08C-228C-4976-CDD78EBD692F}" dt="2019-08-26T16:49:44.203" v="130"/>
          <ac:spMkLst>
            <pc:docMk/>
            <pc:sldMk cId="2001232219" sldId="274"/>
            <ac:spMk id="3" creationId="{4D2D0E6D-04DC-4CDA-A3E8-703B57654575}"/>
          </ac:spMkLst>
        </pc:spChg>
        <pc:picChg chg="add mod ord">
          <ac:chgData name="Benjamin Payne" userId="S::benpayne@umbc.edu::b61ff11c-ba68-49af-b001-f9f234a6aca3" providerId="AD" clId="Web-{9ED842F1-C08C-228C-4976-CDD78EBD692F}" dt="2019-08-26T16:50:08.518" v="136" actId="1076"/>
          <ac:picMkLst>
            <pc:docMk/>
            <pc:sldMk cId="2001232219" sldId="274"/>
            <ac:picMk id="4" creationId="{ADA260F9-A779-411A-8073-1BD544FD4452}"/>
          </ac:picMkLst>
        </pc:picChg>
      </pc:sldChg>
      <pc:sldChg chg="addSp modSp add replId">
        <pc:chgData name="Benjamin Payne" userId="S::benpayne@umbc.edu::b61ff11c-ba68-49af-b001-f9f234a6aca3" providerId="AD" clId="Web-{9ED842F1-C08C-228C-4976-CDD78EBD692F}" dt="2019-08-26T16:53:13.056" v="241" actId="20577"/>
        <pc:sldMkLst>
          <pc:docMk/>
          <pc:sldMk cId="952051692" sldId="276"/>
        </pc:sldMkLst>
        <pc:spChg chg="mod">
          <ac:chgData name="Benjamin Payne" userId="S::benpayne@umbc.edu::b61ff11c-ba68-49af-b001-f9f234a6aca3" providerId="AD" clId="Web-{9ED842F1-C08C-228C-4976-CDD78EBD692F}" dt="2019-08-26T16:52:13.303" v="168" actId="20577"/>
          <ac:spMkLst>
            <pc:docMk/>
            <pc:sldMk cId="952051692" sldId="276"/>
            <ac:spMk id="2" creationId="{771ED091-5C90-4232-98C5-0E4B66E02D72}"/>
          </ac:spMkLst>
        </pc:spChg>
        <pc:spChg chg="add mod">
          <ac:chgData name="Benjamin Payne" userId="S::benpayne@umbc.edu::b61ff11c-ba68-49af-b001-f9f234a6aca3" providerId="AD" clId="Web-{9ED842F1-C08C-228C-4976-CDD78EBD692F}" dt="2019-08-26T16:53:13.056" v="241" actId="20577"/>
          <ac:spMkLst>
            <pc:docMk/>
            <pc:sldMk cId="952051692" sldId="276"/>
            <ac:spMk id="3" creationId="{59757D6F-ACD9-41B9-9E74-08AB30FCDAB9}"/>
          </ac:spMkLst>
        </pc:spChg>
      </pc:sldChg>
      <pc:sldChg chg="add del replId">
        <pc:chgData name="Benjamin Payne" userId="S::benpayne@umbc.edu::b61ff11c-ba68-49af-b001-f9f234a6aca3" providerId="AD" clId="Web-{9ED842F1-C08C-228C-4976-CDD78EBD692F}" dt="2019-08-26T16:50:56.519" v="144"/>
        <pc:sldMkLst>
          <pc:docMk/>
          <pc:sldMk cId="2928871477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himpax.com/wp-content/uploads/2015/11/frustration.jpg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cfcu.com/blog/wp-content/uploads/2014/03/lady-balancing-checkbook.jpg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gr-qc/0604076v1.pdf" TargetMode="External"/><Relationship Id="rId7" Type="http://schemas.openxmlformats.org/officeDocument/2006/relationships/hyperlink" Target="https://mathoverflow.net/questions/65090/downsides-of-using-the-arxiv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athoverflow.net/questions/46251/submission-of-a-paper-with-a-serious-error-to-a-good-journal" TargetMode="External"/><Relationship Id="rId5" Type="http://schemas.openxmlformats.org/officeDocument/2006/relationships/hyperlink" Target="http://arxiv.org/pdf/1307.2940v3.pdf" TargetMode="External"/><Relationship Id="rId4" Type="http://schemas.openxmlformats.org/officeDocument/2006/relationships/hyperlink" Target="http://www.vixra.org/pdf/0907.0001v1.pdf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gr-qc/0604076v1.pdf" TargetMode="External"/><Relationship Id="rId7" Type="http://schemas.openxmlformats.org/officeDocument/2006/relationships/hyperlink" Target="https://mathoverflow.net/questions/65090/downsides-of-using-the-arxiv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athoverflow.net/questions/46251/submission-of-a-paper-with-a-serious-error-to-a-good-journal" TargetMode="External"/><Relationship Id="rId5" Type="http://schemas.openxmlformats.org/officeDocument/2006/relationships/hyperlink" Target="http://arxiv.org/pdf/1307.2940v3.pdf" TargetMode="External"/><Relationship Id="rId4" Type="http://schemas.openxmlformats.org/officeDocument/2006/relationships/hyperlink" Target="http://www.vixra.org/pdf/0907.0001v1.pdf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5967888/whats-the-difference-between-parse-trees-and-abstract-syntax-trees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Category-graph.pn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llofphysicsgraph.github.io/proofofconcept/site/derivations_generated_from_project/integration_by_parts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9d54543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9d54543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http://himpax.com/wp-content/uploads/2015/11/frustration.jpg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* use cases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** Physics students understand relations between concepts. (Current paradigm is a course per topic.)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** Where does math get used and how? --&gt; Inference rules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** Journal articles validation, relation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 where is the edge of research?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9d54543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9d54543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https://www.sacfcu.com/blog/wp-content/uploads/2014/03/lady-balancing-checkbook.jpg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use cases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 Physics students understand relations between concepts. (Current paradigm is a course per topic.)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 Where does math get used and how? --&gt; Inference rules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 Journal articles validation, relation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 where is the edge of research?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9d54543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9d54543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Antigravity hyperdrive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http://arxiv.org/pdf/gr-qc/0604076v1.pdf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Time - Gibbs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http://www.vixra.org/pdf/0907.0001v1.pdf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ERRATUM IN “A COMBINATORIAL UNIVERSAL PRODUCT”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http://arxiv.org/pdf/1307.2940v3.pdf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https://mathoverflow.net/questions/46251/submission-of-a-paper-with-a-serious-error-to-a-good-journal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https://mathoverflow.net/questions/65090/downsides-of-using-the-arxiv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use cases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 Physics students understand relations between concepts. (Current paradigm is a course per topic.)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 Where does math get used and how? --&gt; Inference rules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 Journal articles validation, relations between papers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 where is the edge of research?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9d54543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9d54543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Antigravity hyperdrive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http://arxiv.org/pdf/gr-qc/0604076v1.pdf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Time - Gibbs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http://www.vixra.org/pdf/0907.0001v1.pdf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ERRATUM IN “A COMBINATORIAL UNIVERSAL PRODUCT”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http://arxiv.org/pdf/1307.2940v3.pdf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https://mathoverflow.net/questions/46251/submission-of-a-paper-with-a-serious-error-to-a-good-journal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https://mathoverflow.net/questions/65090/downsides-of-using-the-arxiv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use cases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 Physics students understand relations between concepts. (Current paradigm is a course per topic.)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 Where does math get used and how? --&gt; Inference rules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 Journal articles validation, relations between papers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 where is the edge of research?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418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hlinkClick r:id="rId3"/>
              </a:rPr>
              <a:t>https://stackoverflow.com/questions/5967888/whats-the-difference-between-parse-trees-and-abstract-syntax-trees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68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Number of expressions:</a:t>
            </a:r>
            <a:endParaRPr lang="en-US" dirty="0"/>
          </a:p>
          <a:p>
            <a:pPr marL="0" indent="0">
              <a:buNone/>
            </a:pPr>
            <a:r>
              <a:rPr lang="en-US"/>
              <a:t>cat proofofconcept/v3_CSV/databases/expressions_database.csv | wc -l</a:t>
            </a:r>
          </a:p>
          <a:p>
            <a:pPr>
              <a:buNone/>
            </a:pPr>
            <a:r>
              <a:rPr lang="en-US"/>
              <a:t>     242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/>
              <a:t>Number of derivations:</a:t>
            </a:r>
            <a:endParaRPr lang="en-US" dirty="0"/>
          </a:p>
          <a:p>
            <a:pPr>
              <a:buNone/>
            </a:pPr>
            <a:r>
              <a:rPr lang="en-US"/>
              <a:t>cat proofofconcept/v3_CSV/databases/connections_database.csv | cut -d',' -f1 | sort | uniq | wc -l</a:t>
            </a:r>
          </a:p>
          <a:p>
            <a:pPr>
              <a:buNone/>
            </a:pPr>
            <a:r>
              <a:rPr lang="en-US"/>
              <a:t>      16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/>
              <a:t>15*16 = 240, so an average of 16 expressions per derivation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/>
              <a:t>Number of steps:</a:t>
            </a:r>
          </a:p>
          <a:p>
            <a:pPr>
              <a:buNone/>
            </a:pPr>
            <a:r>
              <a:rPr lang="en-US"/>
              <a:t>$ cat connections_database.csv | cut -d',' -f1,2 | sort | uniq | wc -l</a:t>
            </a:r>
          </a:p>
          <a:p>
            <a:pPr>
              <a:buNone/>
            </a:pPr>
            <a:r>
              <a:rPr lang="en-US"/>
              <a:t>     217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99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9d54543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9d54543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de20eaf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3de20eaf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9d5454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9d5454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have been exposed to advanced Physics concepts through pop culture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** Schrodinger's cat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** Quantum Mechanics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 String Theory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292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db53045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db53045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db5304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db5304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Image source: </a:t>
            </a:r>
            <a:r>
              <a:rPr lang="en-US">
                <a:hlinkClick r:id="rId3"/>
              </a:rPr>
              <a:t>https://en.wikipedia.org/wiki/File:Category-graph.png</a:t>
            </a: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5133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Animation is from</a:t>
            </a:r>
          </a:p>
          <a:p>
            <a:r>
              <a:rPr lang="en-US"/>
              <a:t>http://www.physics.uoguelph.ca/tutorials/shm/phase0.html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97CD00-3867-4691-AB55-EEC8F18332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94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Animation is from</a:t>
            </a:r>
          </a:p>
          <a:p>
            <a:r>
              <a:rPr lang="en-US"/>
              <a:t>http://www.physics.uoguelph.ca/tutorials/shm/phase0.html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97CD00-3867-4691-AB55-EEC8F18332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4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hlinkClick r:id="rId3"/>
              </a:rPr>
              <a:t>https://allofphysicsgraph.github.io/proofofconcept/site/derivations_generated_from_project/integration_by_parts.html</a:t>
            </a:r>
          </a:p>
          <a:p>
            <a:pPr>
              <a:buNone/>
            </a:pPr>
            <a:r>
              <a:rPr lang="en-US"/>
              <a:t>proofofconcept/site/graphviz/connections_integration_by_parts.gv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/>
              <a:t>PNG files are from proofofconcept/v3_CSV/lib/images_*_png/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/>
              <a:t>neato -Tpng connections_integration_by_parts.gv -o connections_integration_by_parts.png</a:t>
            </a:r>
          </a:p>
        </p:txBody>
      </p:sp>
    </p:spTree>
    <p:extLst>
      <p:ext uri="{BB962C8B-B14F-4D97-AF65-F5344CB8AC3E}">
        <p14:creationId xmlns:p14="http://schemas.microsoft.com/office/powerpoint/2010/main" val="3720849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cat </a:t>
            </a:r>
            <a:r>
              <a:rPr lang="en-US" dirty="0" err="1"/>
              <a:t>proofofconcept</a:t>
            </a:r>
            <a:r>
              <a:rPr lang="en-US" dirty="0"/>
              <a:t>/v3_CSV/databases/inference_rules_database.csv | cut -d',' -f1 | tr -d ' ' | sed '/^$/d' | sort --ignore-case</a:t>
            </a:r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43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5A144-2D63-4CD4-9640-2980F643A5A6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EFC63-5099-4AAA-B52F-8C274FB0E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45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5A144-2D63-4CD4-9640-2980F643A5A6}" type="datetimeFigureOut">
              <a:rPr lang="en-US" smtClean="0"/>
              <a:t>8/15/2020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EFC63-5099-4AAA-B52F-8C274FB0E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3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0.png"/><Relationship Id="rId7" Type="http://schemas.openxmlformats.org/officeDocument/2006/relationships/image" Target="../media/image2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Integration_by_part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Equationmap" TargetMode="External"/><Relationship Id="rId2" Type="http://schemas.openxmlformats.org/officeDocument/2006/relationships/hyperlink" Target="https://www.symbolab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formula-database.com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mbolab.com/solver/step-by-step/implicit%20derivative%20%5Cfrac%7Bdy%7D%7Bdx%7D%2C%20%20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hyperlink" Target="https://www.sagemath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sagemath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computer_algebra_systems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mathlex.org/doc/how-mathlex-works" TargetMode="External"/><Relationship Id="rId4" Type="http://schemas.openxmlformats.org/officeDocument/2006/relationships/hyperlink" Target="https://ruslanspivak.com/lsbasi-part7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source_Description_Framework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T_(graph_description_language)" TargetMode="External"/><Relationship Id="rId2" Type="http://schemas.openxmlformats.org/officeDocument/2006/relationships/hyperlink" Target="https://neo4j.com/developer/cypher-query-language/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ofphysicsgraph/proofofconcept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help/bulk_data_s3" TargetMode="External"/><Relationship Id="rId7" Type="http://schemas.openxmlformats.org/officeDocument/2006/relationships/image" Target="../media/image58.jpeg"/><Relationship Id="rId2" Type="http://schemas.openxmlformats.org/officeDocument/2006/relationships/hyperlink" Target="https://arxiv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s.cornell.edu/projects/kddcup/download/hep-th-2003.tar.gz" TargetMode="External"/><Relationship Id="rId5" Type="http://schemas.openxmlformats.org/officeDocument/2006/relationships/hyperlink" Target="https://github.com/allofphysicsgraph/proofofconcept/blob/gh-pages/exploration_of_hep-th-2003.ipynb" TargetMode="External"/><Relationship Id="rId4" Type="http://schemas.openxmlformats.org/officeDocument/2006/relationships/hyperlink" Target="https://www.cs.cornell.edu/projects/kddcup/datasets.html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erivationmap.net" TargetMode="External"/><Relationship Id="rId2" Type="http://schemas.openxmlformats.org/officeDocument/2006/relationships/hyperlink" Target="https://github.com/allofphysicsgraph/proofofconcept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channel/UCBSInUAbtBkYDYKNc_iauVQ" TargetMode="External"/><Relationship Id="rId5" Type="http://schemas.openxmlformats.org/officeDocument/2006/relationships/hyperlink" Target="https://groups.google.com/g/physics-derivation-graph" TargetMode="External"/><Relationship Id="rId4" Type="http://schemas.openxmlformats.org/officeDocument/2006/relationships/hyperlink" Target="https://physicsderivationgraph.blogspot.com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archive/p/physics-equations-graph/" TargetMode="External"/><Relationship Id="rId7" Type="http://schemas.openxmlformats.org/officeDocument/2006/relationships/hyperlink" Target="https://github.com/allofphysicsgraph/proofofconcept/blob/gh-pages/doc/physics_graph_notes.log" TargetMode="External"/><Relationship Id="rId2" Type="http://schemas.openxmlformats.org/officeDocument/2006/relationships/hyperlink" Target="https://github.com/allofphysicsgraph/proofofconcept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hysicsderivationgraph.blogspot.com" TargetMode="External"/><Relationship Id="rId5" Type="http://schemas.openxmlformats.org/officeDocument/2006/relationships/hyperlink" Target="https://allofphysicsgraph.github.io/proofofconcept/site/derivations.html" TargetMode="External"/><Relationship Id="rId4" Type="http://schemas.openxmlformats.org/officeDocument/2006/relationships/hyperlink" Target="https://github.com/allofphysicsgraph/proofofconcept/wiki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en.wikipedia.org/wiki/Gauss%27s_law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ind_map" TargetMode="Externa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7" Type="http://schemas.openxmlformats.org/officeDocument/2006/relationships/image" Target="../media/image6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jpg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80525"/>
            <a:ext cx="8520600" cy="16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Visualizing Mathematical Physics</a:t>
            </a:r>
            <a:endParaRPr sz="44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046125"/>
            <a:ext cx="8520600" cy="13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 Payne</a:t>
            </a:r>
            <a:endParaRPr/>
          </a:p>
          <a:p>
            <a:pPr marL="0" indent="0"/>
            <a:r>
              <a:rPr lang="en"/>
              <a:t>September 2019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C8F9F-22EB-445A-B6FB-559646B176A6}"/>
              </a:ext>
            </a:extLst>
          </p:cNvPr>
          <p:cNvSpPr txBox="1"/>
          <p:nvPr/>
        </p:nvSpPr>
        <p:spPr>
          <a:xfrm>
            <a:off x="1960353" y="4586018"/>
            <a:ext cx="615063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Audience</a:t>
            </a:r>
            <a:r>
              <a:rPr lang="en-US" dirty="0"/>
              <a:t>: Ask questions as they arise rather than waiting for the end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2392" y="171450"/>
            <a:ext cx="5688608" cy="536972"/>
          </a:xfrm>
        </p:spPr>
        <p:txBody>
          <a:bodyPr>
            <a:normAutofit fontScale="90000"/>
          </a:bodyPr>
          <a:lstStyle/>
          <a:p>
            <a:r>
              <a:rPr lang="en-US"/>
              <a:t>Derivation of frequency 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4283" y="2901864"/>
            <a:ext cx="3300682" cy="821943"/>
          </a:xfrm>
        </p:spPr>
        <p:txBody>
          <a:bodyPr>
            <a:normAutofit/>
          </a:bodyPr>
          <a:lstStyle/>
          <a:p>
            <a:r>
              <a:rPr lang="en-US" sz="1800" dirty="0"/>
              <a:t>Inference rules:</a:t>
            </a:r>
          </a:p>
          <a:p>
            <a:r>
              <a:rPr lang="en-US" sz="1800" dirty="0"/>
              <a:t>(True) propositions:</a:t>
            </a:r>
            <a:r>
              <a:rPr lang="en-US" dirty="0"/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9888" y="1366802"/>
                <a:ext cx="83143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𝜔</m:t>
                      </m:r>
                      <m:r>
                        <a:rPr lang="en-US" sz="1350" b="0" i="1" smtClean="0">
                          <a:latin typeface="Cambria Math"/>
                        </a:rPr>
                        <m:t>=2</m:t>
                      </m:r>
                      <m:r>
                        <a:rPr lang="en-US" sz="1350" b="0" i="1" smtClean="0">
                          <a:latin typeface="Cambria Math"/>
                        </a:rPr>
                        <m:t>𝜋</m:t>
                      </m:r>
                      <m:r>
                        <a:rPr lang="en-US" sz="1350" b="0" i="1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888" y="1366802"/>
                <a:ext cx="831430" cy="300082"/>
              </a:xfrm>
              <a:prstGeom prst="rect">
                <a:avLst/>
              </a:prstGeom>
              <a:blipFill>
                <a:blip r:embed="rId2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31092" y="1114415"/>
                <a:ext cx="783946" cy="519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𝑇</m:t>
                      </m:r>
                      <m:r>
                        <a:rPr lang="en-US" sz="135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092" y="1114415"/>
                <a:ext cx="783946" cy="519053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22431" y="3393416"/>
                <a:ext cx="1118218" cy="48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/>
                            </a:rPr>
                            <m:t>𝑇</m:t>
                          </m:r>
                        </m:den>
                      </m:f>
                      <m:r>
                        <a:rPr lang="en-US" sz="1350" b="0" i="1" smtClean="0">
                          <a:latin typeface="Cambria Math"/>
                        </a:rPr>
                        <m:t>=</m:t>
                      </m:r>
                      <m:r>
                        <a:rPr lang="en-US" sz="1350" b="0" i="1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431" y="3393416"/>
                <a:ext cx="1118218" cy="481286"/>
              </a:xfrm>
              <a:prstGeom prst="rect">
                <a:avLst/>
              </a:prstGeom>
              <a:blipFill>
                <a:blip r:embed="rId4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80131" y="4506882"/>
                <a:ext cx="1619312" cy="48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𝜔</m:t>
                      </m:r>
                      <m:r>
                        <a:rPr lang="en-US" sz="135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1350" b="0" i="1" smtClean="0"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131" y="4506882"/>
                <a:ext cx="1619312" cy="481286"/>
              </a:xfrm>
              <a:prstGeom prst="rect">
                <a:avLst/>
              </a:prstGeom>
              <a:blipFill>
                <a:blip r:embed="rId5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1485900" y="1257301"/>
            <a:ext cx="978388" cy="49600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785602" y="1111098"/>
            <a:ext cx="1022838" cy="54625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045596" y="3371851"/>
            <a:ext cx="978388" cy="49600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329127" y="4490649"/>
            <a:ext cx="1048254" cy="59570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Arrow Connector 11"/>
          <p:cNvCxnSpPr>
            <a:stCxn id="8" idx="4"/>
            <a:endCxn id="22" idx="2"/>
          </p:cNvCxnSpPr>
          <p:nvPr/>
        </p:nvCxnSpPr>
        <p:spPr>
          <a:xfrm>
            <a:off x="1975094" y="1753302"/>
            <a:ext cx="902926" cy="226563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18" idx="0"/>
          </p:cNvCxnSpPr>
          <p:nvPr/>
        </p:nvCxnSpPr>
        <p:spPr>
          <a:xfrm>
            <a:off x="3297021" y="1657350"/>
            <a:ext cx="401465" cy="19724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4"/>
            <a:endCxn id="22" idx="2"/>
          </p:cNvCxnSpPr>
          <p:nvPr/>
        </p:nvCxnSpPr>
        <p:spPr>
          <a:xfrm flipH="1">
            <a:off x="2878020" y="3867852"/>
            <a:ext cx="656770" cy="15108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2" idx="0"/>
            <a:endCxn id="11" idx="0"/>
          </p:cNvCxnSpPr>
          <p:nvPr/>
        </p:nvCxnSpPr>
        <p:spPr>
          <a:xfrm flipH="1">
            <a:off x="2853254" y="4324965"/>
            <a:ext cx="24766" cy="16568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57350" y="704849"/>
            <a:ext cx="25720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err="1"/>
              <a:t>declareInitialExpression</a:t>
            </a:r>
            <a:endParaRPr lang="en-US" sz="1350"/>
          </a:p>
        </p:txBody>
      </p:sp>
      <p:sp>
        <p:nvSpPr>
          <p:cNvPr id="18" name="TextBox 17"/>
          <p:cNvSpPr txBox="1"/>
          <p:nvPr/>
        </p:nvSpPr>
        <p:spPr>
          <a:xfrm>
            <a:off x="2610390" y="1854599"/>
            <a:ext cx="21761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err="1"/>
              <a:t>multiplyBothSidesBy</a:t>
            </a:r>
            <a:endParaRPr 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2720955" y="2870199"/>
            <a:ext cx="19947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err="1"/>
              <a:t>divideBothSidesBy</a:t>
            </a:r>
            <a:endParaRPr lang="en-US" sz="1350"/>
          </a:p>
        </p:txBody>
      </p:sp>
      <p:sp>
        <p:nvSpPr>
          <p:cNvPr id="20" name="TextBox 19"/>
          <p:cNvSpPr txBox="1"/>
          <p:nvPr/>
        </p:nvSpPr>
        <p:spPr>
          <a:xfrm>
            <a:off x="1885751" y="4035016"/>
            <a:ext cx="22810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subEq1intoRHSofEq2</a:t>
            </a:r>
          </a:p>
        </p:txBody>
      </p:sp>
      <p:sp>
        <p:nvSpPr>
          <p:cNvPr id="21" name="Trapezoid 20"/>
          <p:cNvSpPr/>
          <p:nvPr/>
        </p:nvSpPr>
        <p:spPr>
          <a:xfrm rot="10800000">
            <a:off x="1485900" y="728933"/>
            <a:ext cx="2520170" cy="288985"/>
          </a:xfrm>
          <a:prstGeom prst="trapezoid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Trapezoid 21"/>
          <p:cNvSpPr/>
          <p:nvPr/>
        </p:nvSpPr>
        <p:spPr>
          <a:xfrm rot="10800000">
            <a:off x="1788724" y="4018935"/>
            <a:ext cx="2178592" cy="306030"/>
          </a:xfrm>
          <a:prstGeom prst="trapezoid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rapezoid 22"/>
          <p:cNvSpPr/>
          <p:nvPr/>
        </p:nvSpPr>
        <p:spPr>
          <a:xfrm rot="10800000">
            <a:off x="2643649" y="2857500"/>
            <a:ext cx="1754576" cy="342900"/>
          </a:xfrm>
          <a:prstGeom prst="trapezoid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Trapezoid 23"/>
          <p:cNvSpPr/>
          <p:nvPr/>
        </p:nvSpPr>
        <p:spPr>
          <a:xfrm rot="10800000">
            <a:off x="2550109" y="1847237"/>
            <a:ext cx="1892842" cy="324465"/>
          </a:xfrm>
          <a:prstGeom prst="trapezoid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802828" y="2717391"/>
                <a:ext cx="285367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828" y="2717391"/>
                <a:ext cx="285367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761580" y="1780402"/>
                <a:ext cx="278201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580" y="1780402"/>
                <a:ext cx="278201" cy="300082"/>
              </a:xfrm>
              <a:prstGeom prst="rect">
                <a:avLst/>
              </a:prstGeom>
              <a:blipFill>
                <a:blip r:embed="rId7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4784392" y="2726609"/>
            <a:ext cx="285367" cy="285751"/>
          </a:xfrm>
          <a:prstGeom prst="rect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/>
          <p:cNvSpPr/>
          <p:nvPr/>
        </p:nvSpPr>
        <p:spPr>
          <a:xfrm>
            <a:off x="4782066" y="1799303"/>
            <a:ext cx="285367" cy="285751"/>
          </a:xfrm>
          <a:prstGeom prst="rect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6" name="Straight Arrow Connector 35"/>
          <p:cNvCxnSpPr>
            <a:stCxn id="21" idx="0"/>
            <a:endCxn id="9" idx="1"/>
          </p:cNvCxnSpPr>
          <p:nvPr/>
        </p:nvCxnSpPr>
        <p:spPr>
          <a:xfrm>
            <a:off x="2745985" y="1017918"/>
            <a:ext cx="189408" cy="1731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1" idx="0"/>
            <a:endCxn id="8" idx="0"/>
          </p:cNvCxnSpPr>
          <p:nvPr/>
        </p:nvCxnSpPr>
        <p:spPr>
          <a:xfrm flipH="1">
            <a:off x="1975094" y="1017918"/>
            <a:ext cx="770891" cy="23938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9" idx="1"/>
            <a:endCxn id="24" idx="1"/>
          </p:cNvCxnSpPr>
          <p:nvPr/>
        </p:nvCxnSpPr>
        <p:spPr>
          <a:xfrm flipH="1">
            <a:off x="4402393" y="1942179"/>
            <a:ext cx="379673" cy="6729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995713" y="2351901"/>
                <a:ext cx="707646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𝑇𝑓</m:t>
                      </m:r>
                      <m:r>
                        <a:rPr lang="en-US" sz="135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713" y="2351901"/>
                <a:ext cx="707646" cy="300082"/>
              </a:xfrm>
              <a:prstGeom prst="rect">
                <a:avLst/>
              </a:prstGeom>
              <a:blipFill>
                <a:blip r:embed="rId8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/>
          <p:cNvSpPr/>
          <p:nvPr/>
        </p:nvSpPr>
        <p:spPr>
          <a:xfrm>
            <a:off x="2943117" y="2343151"/>
            <a:ext cx="828784" cy="3429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7" name="Straight Arrow Connector 46"/>
          <p:cNvCxnSpPr>
            <a:stCxn id="24" idx="0"/>
            <a:endCxn id="45" idx="0"/>
          </p:cNvCxnSpPr>
          <p:nvPr/>
        </p:nvCxnSpPr>
        <p:spPr>
          <a:xfrm flipH="1">
            <a:off x="3357509" y="2171702"/>
            <a:ext cx="139021" cy="17144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1"/>
            <a:endCxn id="23" idx="1"/>
          </p:cNvCxnSpPr>
          <p:nvPr/>
        </p:nvCxnSpPr>
        <p:spPr>
          <a:xfrm flipH="1">
            <a:off x="4355362" y="2869485"/>
            <a:ext cx="429030" cy="15946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5" idx="4"/>
            <a:endCxn id="23" idx="2"/>
          </p:cNvCxnSpPr>
          <p:nvPr/>
        </p:nvCxnSpPr>
        <p:spPr>
          <a:xfrm>
            <a:off x="3357509" y="2686051"/>
            <a:ext cx="163428" cy="17144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3" idx="0"/>
            <a:endCxn id="10" idx="0"/>
          </p:cNvCxnSpPr>
          <p:nvPr/>
        </p:nvCxnSpPr>
        <p:spPr>
          <a:xfrm>
            <a:off x="3520937" y="3200400"/>
            <a:ext cx="13853" cy="17145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rapezoid 57"/>
          <p:cNvSpPr/>
          <p:nvPr/>
        </p:nvSpPr>
        <p:spPr>
          <a:xfrm rot="10800000">
            <a:off x="7401847" y="3078727"/>
            <a:ext cx="571501" cy="180506"/>
          </a:xfrm>
          <a:prstGeom prst="trapezoid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Oval 58"/>
          <p:cNvSpPr/>
          <p:nvPr/>
        </p:nvSpPr>
        <p:spPr>
          <a:xfrm>
            <a:off x="7809271" y="3401186"/>
            <a:ext cx="457200" cy="22172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TextBox 59"/>
          <p:cNvSpPr txBox="1"/>
          <p:nvPr/>
        </p:nvSpPr>
        <p:spPr>
          <a:xfrm>
            <a:off x="4583167" y="4165966"/>
            <a:ext cx="4562077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50" dirty="0">
                <a:sym typeface="Wingdings" pitchFamily="2" charset="2"/>
              </a:rPr>
              <a:t> </a:t>
            </a:r>
            <a:r>
              <a:rPr lang="en-US" sz="1350" dirty="0"/>
              <a:t>Now we could use a </a:t>
            </a:r>
          </a:p>
          <a:p>
            <a:r>
              <a:rPr lang="en-US" sz="1350" dirty="0"/>
              <a:t>Computer Algebra System</a:t>
            </a:r>
          </a:p>
          <a:p>
            <a:r>
              <a:rPr lang="en-US" sz="1350" dirty="0"/>
              <a:t> to check derivation (each inference rule)</a:t>
            </a:r>
          </a:p>
        </p:txBody>
      </p:sp>
    </p:spTree>
    <p:extLst>
      <p:ext uri="{BB962C8B-B14F-4D97-AF65-F5344CB8AC3E}">
        <p14:creationId xmlns:p14="http://schemas.microsoft.com/office/powerpoint/2010/main" val="2305954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38001-9EEE-43DA-A065-01A533F0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per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25109-B761-4685-999E-4AC7E2909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600" i="1" dirty="0"/>
              <a:t>Claim</a:t>
            </a:r>
            <a:r>
              <a:rPr lang="en-US" sz="1600" dirty="0"/>
              <a:t>: Any step in a derivation can be validated using a computer algebra system</a:t>
            </a:r>
          </a:p>
          <a:p>
            <a:pPr>
              <a:lnSpc>
                <a:spcPct val="114999"/>
              </a:lnSpc>
            </a:pPr>
            <a:endParaRPr lang="en-US" dirty="0"/>
          </a:p>
          <a:p>
            <a:pPr marL="114300" indent="0">
              <a:lnSpc>
                <a:spcPct val="114999"/>
              </a:lnSpc>
              <a:buNone/>
            </a:pPr>
            <a:r>
              <a:rPr lang="en-US" sz="1600" dirty="0">
                <a:latin typeface="Courier New"/>
              </a:rPr>
              <a:t>def </a:t>
            </a:r>
            <a:r>
              <a:rPr lang="en-US" sz="1600" dirty="0" err="1">
                <a:latin typeface="Courier New"/>
              </a:rPr>
              <a:t>multiplyBothSidesBy</a:t>
            </a:r>
            <a:r>
              <a:rPr lang="en-US" sz="1600" dirty="0">
                <a:latin typeface="Courier New"/>
              </a:rPr>
              <a:t>(input, feed):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600" dirty="0">
                <a:latin typeface="Courier New"/>
              </a:rPr>
              <a:t>    </a:t>
            </a:r>
            <a:r>
              <a:rPr lang="en-US" sz="1600" dirty="0" err="1">
                <a:latin typeface="Courier New"/>
              </a:rPr>
              <a:t>input_LHS</a:t>
            </a:r>
            <a:r>
              <a:rPr lang="en-US" sz="1600" dirty="0">
                <a:latin typeface="Courier New"/>
              </a:rPr>
              <a:t>, </a:t>
            </a:r>
            <a:r>
              <a:rPr lang="en-US" sz="1600" dirty="0" err="1">
                <a:latin typeface="Courier New"/>
              </a:rPr>
              <a:t>input_RHS</a:t>
            </a:r>
            <a:r>
              <a:rPr lang="en-US" sz="1600" dirty="0">
                <a:latin typeface="Courier New"/>
              </a:rPr>
              <a:t> = </a:t>
            </a:r>
            <a:r>
              <a:rPr lang="en-US" sz="1600" dirty="0" err="1">
                <a:latin typeface="Courier New"/>
              </a:rPr>
              <a:t>input.split</a:t>
            </a:r>
            <a:r>
              <a:rPr lang="en-US" sz="1600" dirty="0">
                <a:latin typeface="Courier New"/>
              </a:rPr>
              <a:t>("==")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600" dirty="0">
                <a:latin typeface="Courier New"/>
              </a:rPr>
              <a:t>    return </a:t>
            </a:r>
            <a:r>
              <a:rPr lang="en-US" sz="1600" dirty="0" err="1">
                <a:latin typeface="Courier New"/>
              </a:rPr>
              <a:t>input_LHS</a:t>
            </a:r>
            <a:r>
              <a:rPr lang="en-US" sz="1600" dirty="0">
                <a:latin typeface="Courier New"/>
              </a:rPr>
              <a:t> * feed == </a:t>
            </a:r>
            <a:r>
              <a:rPr lang="en-US" sz="1600" dirty="0" err="1">
                <a:latin typeface="Courier New"/>
              </a:rPr>
              <a:t>input_RHS</a:t>
            </a:r>
            <a:r>
              <a:rPr lang="en-US" sz="1600" dirty="0">
                <a:latin typeface="Courier New"/>
              </a:rPr>
              <a:t> * feed</a:t>
            </a:r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Input: "T == 1/f"</a:t>
            </a:r>
          </a:p>
          <a:p>
            <a:pPr>
              <a:lnSpc>
                <a:spcPct val="114999"/>
              </a:lnSpc>
            </a:pPr>
            <a:r>
              <a:rPr lang="en-US" dirty="0"/>
              <a:t>Feed: "f"</a:t>
            </a:r>
          </a:p>
          <a:p>
            <a:pPr>
              <a:lnSpc>
                <a:spcPct val="114999"/>
              </a:lnSpc>
            </a:pPr>
            <a:r>
              <a:rPr lang="en-US" dirty="0"/>
              <a:t>Output: "T * f == 1"</a:t>
            </a:r>
          </a:p>
          <a:p>
            <a:pPr>
              <a:lnSpc>
                <a:spcPct val="114999"/>
              </a:lnSpc>
            </a:pPr>
            <a:endParaRPr lang="en-US" dirty="0"/>
          </a:p>
          <a:p>
            <a:pPr marL="114300" indent="0">
              <a:lnSpc>
                <a:spcPct val="114999"/>
              </a:lnSpc>
              <a:buNone/>
            </a:pPr>
            <a:r>
              <a:rPr lang="en-US" dirty="0"/>
              <a:t>If   output == </a:t>
            </a:r>
            <a:r>
              <a:rPr lang="en-US" dirty="0" err="1"/>
              <a:t>multiplyBothSidesBy</a:t>
            </a:r>
            <a:r>
              <a:rPr lang="en-US" dirty="0"/>
              <a:t>(input, feed) 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dirty="0"/>
              <a:t>then step is valid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17CD02-43AE-489B-BEEA-E5D0AEA544A1}"/>
                  </a:ext>
                </a:extLst>
              </p:cNvPr>
              <p:cNvSpPr txBox="1"/>
              <p:nvPr/>
            </p:nvSpPr>
            <p:spPr>
              <a:xfrm>
                <a:off x="6659064" y="1923142"/>
                <a:ext cx="783946" cy="519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𝑇</m:t>
                      </m:r>
                      <m:r>
                        <a:rPr lang="en-US" sz="135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17CD02-43AE-489B-BEEA-E5D0AEA54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064" y="1923142"/>
                <a:ext cx="783946" cy="519053"/>
              </a:xfrm>
              <a:prstGeom prst="rect">
                <a:avLst/>
              </a:prstGeom>
              <a:blipFill>
                <a:blip r:embed="rId2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A5C6D78C-F04F-47B8-A271-9281E7D94FED}"/>
              </a:ext>
            </a:extLst>
          </p:cNvPr>
          <p:cNvSpPr/>
          <p:nvPr/>
        </p:nvSpPr>
        <p:spPr>
          <a:xfrm>
            <a:off x="6632009" y="1882954"/>
            <a:ext cx="1022838" cy="54625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0B83C9-CD0B-4B7F-B856-E06F5DBD8376}"/>
              </a:ext>
            </a:extLst>
          </p:cNvPr>
          <p:cNvCxnSpPr/>
          <p:nvPr/>
        </p:nvCxnSpPr>
        <p:spPr>
          <a:xfrm>
            <a:off x="6931421" y="2410771"/>
            <a:ext cx="171022" cy="1972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2A26A4-E18C-4A57-8731-B793AD995F09}"/>
              </a:ext>
            </a:extLst>
          </p:cNvPr>
          <p:cNvSpPr txBox="1"/>
          <p:nvPr/>
        </p:nvSpPr>
        <p:spPr>
          <a:xfrm>
            <a:off x="6419927" y="2635672"/>
            <a:ext cx="18904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err="1"/>
              <a:t>multiplyBothSidesBy</a:t>
            </a:r>
            <a:endParaRPr lang="en-US" sz="135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1C991707-2FFE-40BF-93C2-3BC645C43399}"/>
              </a:ext>
            </a:extLst>
          </p:cNvPr>
          <p:cNvSpPr/>
          <p:nvPr/>
        </p:nvSpPr>
        <p:spPr>
          <a:xfrm rot="10800000">
            <a:off x="6350429" y="2637528"/>
            <a:ext cx="1929712" cy="342900"/>
          </a:xfrm>
          <a:prstGeom prst="trapezoid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B273-6FB2-4718-9B1E-242667941944}"/>
                  </a:ext>
                </a:extLst>
              </p:cNvPr>
              <p:cNvSpPr txBox="1"/>
              <p:nvPr/>
            </p:nvSpPr>
            <p:spPr>
              <a:xfrm>
                <a:off x="8588856" y="2589129"/>
                <a:ext cx="278201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71B273-6FB2-4718-9B1E-242667941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856" y="2589129"/>
                <a:ext cx="278201" cy="300082"/>
              </a:xfrm>
              <a:prstGeom prst="rect">
                <a:avLst/>
              </a:prstGeom>
              <a:blipFill>
                <a:blip r:embed="rId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5E267A06-73FA-462C-BE23-C9780E0FE18B}"/>
              </a:ext>
            </a:extLst>
          </p:cNvPr>
          <p:cNvSpPr/>
          <p:nvPr/>
        </p:nvSpPr>
        <p:spPr>
          <a:xfrm>
            <a:off x="8614039" y="2634292"/>
            <a:ext cx="285367" cy="285751"/>
          </a:xfrm>
          <a:prstGeom prst="rect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C7C568-502D-4B17-9722-896A43ADEA44}"/>
              </a:ext>
            </a:extLst>
          </p:cNvPr>
          <p:cNvCxnSpPr/>
          <p:nvPr/>
        </p:nvCxnSpPr>
        <p:spPr>
          <a:xfrm flipH="1">
            <a:off x="8200409" y="2778559"/>
            <a:ext cx="391194" cy="5807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71994C-227A-488C-9752-4BBEA01A00BA}"/>
                  </a:ext>
                </a:extLst>
              </p:cNvPr>
              <p:cNvSpPr txBox="1"/>
              <p:nvPr/>
            </p:nvSpPr>
            <p:spPr>
              <a:xfrm>
                <a:off x="6942298" y="3440986"/>
                <a:ext cx="707646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𝑇𝑓</m:t>
                      </m:r>
                      <m:r>
                        <a:rPr lang="en-US" sz="135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71994C-227A-488C-9752-4BBEA01A0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298" y="3440986"/>
                <a:ext cx="707646" cy="300082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DE2C4AC8-30F9-47CC-9ED4-03F6AC23DC72}"/>
              </a:ext>
            </a:extLst>
          </p:cNvPr>
          <p:cNvSpPr/>
          <p:nvPr/>
        </p:nvSpPr>
        <p:spPr>
          <a:xfrm>
            <a:off x="6825352" y="3436933"/>
            <a:ext cx="828784" cy="3429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25F886-ADD3-44B3-89BC-C364E3040487}"/>
              </a:ext>
            </a:extLst>
          </p:cNvPr>
          <p:cNvCxnSpPr/>
          <p:nvPr/>
        </p:nvCxnSpPr>
        <p:spPr>
          <a:xfrm>
            <a:off x="7236935" y="2980428"/>
            <a:ext cx="24201" cy="4535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65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85C01BEC-EE90-4BE0-9FCD-7C0B06A0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9" y="68618"/>
            <a:ext cx="7043057" cy="5024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1ED091-5C90-4232-98C5-0E4B66E0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615" y="445025"/>
            <a:ext cx="3894685" cy="1165766"/>
          </a:xfrm>
        </p:spPr>
        <p:txBody>
          <a:bodyPr/>
          <a:lstStyle/>
          <a:p>
            <a:r>
              <a:rPr lang="en-US"/>
              <a:t>Derivation example:</a:t>
            </a:r>
            <a:br>
              <a:rPr lang="en-US"/>
            </a:br>
            <a:r>
              <a:rPr lang="en-US">
                <a:hlinkClick r:id="rId4"/>
              </a:rPr>
              <a:t>Integration by parts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32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CFBABB5D-93C9-4AC4-9872-A639FA296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9" y="68618"/>
            <a:ext cx="7043057" cy="5024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1ED091-5C90-4232-98C5-0E4B66E0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615" y="445025"/>
            <a:ext cx="3894685" cy="1165766"/>
          </a:xfrm>
        </p:spPr>
        <p:txBody>
          <a:bodyPr/>
          <a:lstStyle/>
          <a:p>
            <a:pPr algn="r"/>
            <a:r>
              <a:rPr lang="en-US"/>
              <a:t>What's going on</a:t>
            </a:r>
            <a:br>
              <a:rPr lang="en-US"/>
            </a:br>
            <a:r>
              <a:rPr lang="en-US"/>
              <a:t>(jargon)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757D6F-ACD9-41B9-9E74-08AB30FCDAB9}"/>
              </a:ext>
            </a:extLst>
          </p:cNvPr>
          <p:cNvSpPr txBox="1"/>
          <p:nvPr/>
        </p:nvSpPr>
        <p:spPr>
          <a:xfrm>
            <a:off x="2057399" y="822745"/>
            <a:ext cx="404794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Oval nodes = expression (equality or inequality)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F3329-8385-4C85-AE6B-E2A7419DC868}"/>
              </a:ext>
            </a:extLst>
          </p:cNvPr>
          <p:cNvSpPr txBox="1"/>
          <p:nvPr/>
        </p:nvSpPr>
        <p:spPr>
          <a:xfrm>
            <a:off x="2747512" y="1901047"/>
            <a:ext cx="30343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trapezoid nodes = inference rules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3B909B-83EA-4D18-9335-A6BB0BB41184}"/>
              </a:ext>
            </a:extLst>
          </p:cNvPr>
          <p:cNvSpPr txBox="1"/>
          <p:nvPr/>
        </p:nvSpPr>
        <p:spPr>
          <a:xfrm>
            <a:off x="84106" y="2903868"/>
            <a:ext cx="210700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Square nodes = feeds</a:t>
            </a:r>
          </a:p>
        </p:txBody>
      </p:sp>
    </p:spTree>
    <p:extLst>
      <p:ext uri="{BB962C8B-B14F-4D97-AF65-F5344CB8AC3E}">
        <p14:creationId xmlns:p14="http://schemas.microsoft.com/office/powerpoint/2010/main" val="952051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89E4F3EE-1841-4EFD-A6A1-71A4FB74F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9" y="68618"/>
            <a:ext cx="7043057" cy="5024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1ED091-5C90-4232-98C5-0E4B66E0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615" y="445025"/>
            <a:ext cx="3894685" cy="1165766"/>
          </a:xfrm>
        </p:spPr>
        <p:txBody>
          <a:bodyPr/>
          <a:lstStyle/>
          <a:p>
            <a:pPr algn="r"/>
            <a:r>
              <a:rPr lang="en-US"/>
              <a:t>What's going on</a:t>
            </a:r>
            <a:br>
              <a:rPr lang="en-US"/>
            </a:br>
            <a:r>
              <a:rPr lang="en-US"/>
              <a:t>(step 1)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00DFCC-B8D8-4E54-B213-0EC899F98AE1}"/>
              </a:ext>
            </a:extLst>
          </p:cNvPr>
          <p:cNvSpPr/>
          <p:nvPr/>
        </p:nvSpPr>
        <p:spPr>
          <a:xfrm>
            <a:off x="114300" y="22644"/>
            <a:ext cx="2674188" cy="148805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1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2D69D90F-CEA9-418D-AF53-36F404827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9" y="68618"/>
            <a:ext cx="7043057" cy="5024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1ED091-5C90-4232-98C5-0E4B66E0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615" y="445025"/>
            <a:ext cx="3894685" cy="1165766"/>
          </a:xfrm>
        </p:spPr>
        <p:txBody>
          <a:bodyPr/>
          <a:lstStyle/>
          <a:p>
            <a:pPr algn="r"/>
            <a:r>
              <a:rPr lang="en-US"/>
              <a:t>What's going on</a:t>
            </a:r>
            <a:br>
              <a:rPr lang="en-US"/>
            </a:br>
            <a:r>
              <a:rPr lang="en-US"/>
              <a:t>(step 2)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00DFCC-B8D8-4E54-B213-0EC899F98AE1}"/>
              </a:ext>
            </a:extLst>
          </p:cNvPr>
          <p:cNvSpPr/>
          <p:nvPr/>
        </p:nvSpPr>
        <p:spPr>
          <a:xfrm>
            <a:off x="125083" y="809804"/>
            <a:ext cx="3083942" cy="1940942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49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4272E7EF-6572-481E-8FD5-43420D316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9" y="68618"/>
            <a:ext cx="7043057" cy="5024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1ED091-5C90-4232-98C5-0E4B66E0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615" y="445025"/>
            <a:ext cx="3894685" cy="1165766"/>
          </a:xfrm>
        </p:spPr>
        <p:txBody>
          <a:bodyPr/>
          <a:lstStyle/>
          <a:p>
            <a:pPr algn="r"/>
            <a:r>
              <a:rPr lang="en-US"/>
              <a:t>What's going on</a:t>
            </a:r>
            <a:br>
              <a:rPr lang="en-US"/>
            </a:br>
            <a:r>
              <a:rPr lang="en-US"/>
              <a:t>(step 3)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00DFCC-B8D8-4E54-B213-0EC899F98AE1}"/>
              </a:ext>
            </a:extLst>
          </p:cNvPr>
          <p:cNvSpPr/>
          <p:nvPr/>
        </p:nvSpPr>
        <p:spPr>
          <a:xfrm>
            <a:off x="1278866" y="2276295"/>
            <a:ext cx="3461347" cy="153118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5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C9A4B3A5-190D-46AB-BD1F-8BAAF22CA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9" y="68618"/>
            <a:ext cx="7043057" cy="5024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1ED091-5C90-4232-98C5-0E4B66E0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615" y="445025"/>
            <a:ext cx="3894685" cy="1165766"/>
          </a:xfrm>
        </p:spPr>
        <p:txBody>
          <a:bodyPr/>
          <a:lstStyle/>
          <a:p>
            <a:pPr algn="r"/>
            <a:r>
              <a:rPr lang="en-US"/>
              <a:t>What's going on</a:t>
            </a:r>
            <a:br>
              <a:rPr lang="en-US"/>
            </a:br>
            <a:r>
              <a:rPr lang="en-US"/>
              <a:t>(step 4)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00DFCC-B8D8-4E54-B213-0EC899F98AE1}"/>
              </a:ext>
            </a:extLst>
          </p:cNvPr>
          <p:cNvSpPr/>
          <p:nvPr/>
        </p:nvSpPr>
        <p:spPr>
          <a:xfrm>
            <a:off x="2713008" y="3300682"/>
            <a:ext cx="3461347" cy="128317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26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A94EA9D6-E0B6-4954-8872-343CD21ED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9" y="68618"/>
            <a:ext cx="7043057" cy="5024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1ED091-5C90-4232-98C5-0E4B66E0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615" y="445025"/>
            <a:ext cx="3894685" cy="1165766"/>
          </a:xfrm>
        </p:spPr>
        <p:txBody>
          <a:bodyPr/>
          <a:lstStyle/>
          <a:p>
            <a:pPr algn="r"/>
            <a:r>
              <a:rPr lang="en-US"/>
              <a:t>What's going on</a:t>
            </a:r>
            <a:br>
              <a:rPr lang="en-US"/>
            </a:br>
            <a:r>
              <a:rPr lang="en-US"/>
              <a:t>(step 5)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00DFCC-B8D8-4E54-B213-0EC899F98AE1}"/>
              </a:ext>
            </a:extLst>
          </p:cNvPr>
          <p:cNvSpPr/>
          <p:nvPr/>
        </p:nvSpPr>
        <p:spPr>
          <a:xfrm>
            <a:off x="4454037" y="4197897"/>
            <a:ext cx="2652621" cy="91655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24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DCA6D-E732-49D6-A602-6C21F9F2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 of concepts in Physics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74929-7387-4434-9DAB-8936FDE8E2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expression may appear in multiple derivations</a:t>
            </a:r>
          </a:p>
          <a:p>
            <a:pPr>
              <a:lnSpc>
                <a:spcPct val="114999"/>
              </a:lnSpc>
            </a:pPr>
            <a:r>
              <a:rPr lang="en-US" dirty="0"/>
              <a:t>The expression appears once in the graph</a:t>
            </a:r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Instances of Inference rules are not unique in the graph</a:t>
            </a:r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</p:txBody>
      </p:sp>
      <p:pic>
        <p:nvPicPr>
          <p:cNvPr id="4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11634017-EBC8-4810-9CCF-3888314E0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36" y="1977874"/>
            <a:ext cx="7020231" cy="269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80525"/>
            <a:ext cx="8520600" cy="16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Visualizing Mathematical Physics</a:t>
            </a:r>
            <a:endParaRPr sz="44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046125"/>
            <a:ext cx="8520600" cy="13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 Payne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3903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E5DB0-1985-415D-B559-CDA06692B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rules connect 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9DEBC-1984-4BA5-8D53-E42F09BC1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/>
              <a:t>Mathematical physics uses a set of operators which act on expressions</a:t>
            </a:r>
          </a:p>
          <a:p>
            <a:pPr>
              <a:lnSpc>
                <a:spcPct val="114999"/>
              </a:lnSpc>
            </a:pPr>
            <a:r>
              <a:rPr lang="en-US"/>
              <a:t>"Add x to both sides"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/>
              <a:t>"select the imaginary parts of the expression</a:t>
            </a:r>
            <a:r>
              <a:rPr lang="en-US" dirty="0"/>
              <a:t>"</a:t>
            </a:r>
          </a:p>
          <a:p>
            <a:pPr>
              <a:lnSpc>
                <a:spcPct val="114999"/>
              </a:lnSpc>
            </a:pPr>
            <a:r>
              <a:rPr lang="en-US"/>
              <a:t>"substitute x = y into the expression"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/>
              <a:t>"Apply curl to both sides of the expression"</a:t>
            </a:r>
            <a:endParaRPr lang="en-US" dirty="0"/>
          </a:p>
          <a:p>
            <a:pPr marL="114300" indent="0">
              <a:lnSpc>
                <a:spcPct val="114999"/>
              </a:lnSpc>
              <a:buNone/>
            </a:pPr>
            <a:endParaRPr lang="en-US" dirty="0"/>
          </a:p>
          <a:p>
            <a:pPr marL="114300" indent="0">
              <a:lnSpc>
                <a:spcPct val="114999"/>
              </a:lnSpc>
              <a:buNone/>
            </a:pPr>
            <a:r>
              <a:rPr lang="en-US" i="1"/>
              <a:t>Scope</a:t>
            </a:r>
            <a:r>
              <a:rPr lang="en-US"/>
              <a:t>:</a:t>
            </a:r>
            <a:endParaRPr lang="en-US" dirty="0"/>
          </a:p>
          <a:p>
            <a:pPr marL="114300" indent="0">
              <a:lnSpc>
                <a:spcPct val="114999"/>
              </a:lnSpc>
              <a:buNone/>
            </a:pPr>
            <a:r>
              <a:rPr lang="en-US"/>
              <a:t>Algebra, calculus, differential equations, linear algebra, Dirac notation, etc</a:t>
            </a: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62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BD010-17E3-439F-8B39-5740E481F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71" y="163811"/>
            <a:ext cx="8520600" cy="572700"/>
          </a:xfrm>
        </p:spPr>
        <p:txBody>
          <a:bodyPr/>
          <a:lstStyle/>
          <a:p>
            <a:r>
              <a:rPr lang="en-US" dirty="0"/>
              <a:t>Enumerating (71) inference rules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47B6B-1471-4CC1-8567-836C152F0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128" y="735190"/>
            <a:ext cx="3346757" cy="4768042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addExprXtoExprY</a:t>
            </a: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addXtoBothSides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addZerotoLHS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addZerotoRHS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applyDivergence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applyGradientToScalarFunction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applyOperatorToBra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applyOperatorToKet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AssumeNdimensions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bothsidescrossX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bothsidesdotX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boundaryCondition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claimExprXequalsExprY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claimLHSequalsRHS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combineLikeTerms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conjugateBothSides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conjugateFunctionX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conjugateTransposeBothSides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declareAssumption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LHSofExprXeqLHSofExprY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makeExprPower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multbothsidesby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D632E-CF1F-4B11-A89D-A8865A9849E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00400" y="735190"/>
            <a:ext cx="3237900" cy="4305399"/>
          </a:xfrm>
        </p:spPr>
        <p:txBody>
          <a:bodyPr/>
          <a:lstStyle/>
          <a:p>
            <a:pPr>
              <a:lnSpc>
                <a:spcPct val="114999"/>
              </a:lnSpc>
              <a:buFont typeface="Arial,Sans-Serif"/>
              <a:buChar char="•"/>
            </a:pPr>
            <a:r>
              <a:rPr lang="en-US" sz="1000">
                <a:solidFill>
                  <a:schemeClr val="tx1"/>
                </a:solidFill>
              </a:rPr>
              <a:t>multExprXbyExprY</a:t>
            </a:r>
            <a:endParaRPr lang="en-US" sz="1000"/>
          </a:p>
          <a:p>
            <a:pPr>
              <a:lnSpc>
                <a:spcPct val="114999"/>
              </a:lnSpc>
              <a:buFont typeface="Arial,Sans-Serif"/>
              <a:buChar char="•"/>
            </a:pPr>
            <a:r>
              <a:rPr lang="en-US" sz="1000">
                <a:solidFill>
                  <a:schemeClr val="tx1"/>
                </a:solidFill>
              </a:rPr>
              <a:t>multLHSbyUnity</a:t>
            </a:r>
            <a:endParaRPr lang="en-US" sz="1000"/>
          </a:p>
          <a:p>
            <a:pPr>
              <a:lnSpc>
                <a:spcPct val="114999"/>
              </a:lnSpc>
              <a:buFont typeface="Arial,Sans-Serif"/>
              <a:buChar char="•"/>
            </a:pPr>
            <a:r>
              <a:rPr lang="en-US" sz="1000">
                <a:solidFill>
                  <a:schemeClr val="tx1"/>
                </a:solidFill>
              </a:rPr>
              <a:t>multRHSbyUnity</a:t>
            </a:r>
            <a:endParaRPr lang="en-US" sz="1000"/>
          </a:p>
          <a:p>
            <a:pPr>
              <a:lnSpc>
                <a:spcPct val="114999"/>
              </a:lnSpc>
              <a:buFont typeface="Arial,Sans-Serif"/>
              <a:buChar char="•"/>
            </a:pPr>
            <a:r>
              <a:rPr lang="en-US" sz="1000">
                <a:solidFill>
                  <a:schemeClr val="tx1"/>
                </a:solidFill>
              </a:rPr>
              <a:t>normalizationCondition</a:t>
            </a:r>
            <a:endParaRPr lang="en-US" sz="1000"/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</a:rPr>
              <a:t>declareFinalExpr</a:t>
            </a: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declareGuessSolution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declareIdentity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declareInitialExpr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differentiateWRT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distributeConjugateToFactors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distributeConjugateTransposeToFactors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dividebothsidesby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EvaluateDefiniteIntegral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expandIntegrand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expandLHS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expandMagnitudeToConjugate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expandRHS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ExprXisTrueUnderconditionExprY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factorOutX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factorOutXfromLHS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factorOutXfromRHS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functionIsEven</a:t>
            </a:r>
            <a:endParaRPr lang="en-US" sz="100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</a:rPr>
              <a:t>functionIsOdd</a:t>
            </a:r>
          </a:p>
          <a:p>
            <a:pPr>
              <a:lnSpc>
                <a:spcPct val="114999"/>
              </a:lnSpc>
              <a:buFont typeface="Arial"/>
              <a:buChar char="•"/>
            </a:pP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28A8C-937F-481F-BE52-95CAF0E5F521}"/>
              </a:ext>
            </a:extLst>
          </p:cNvPr>
          <p:cNvSpPr txBox="1"/>
          <p:nvPr/>
        </p:nvSpPr>
        <p:spPr>
          <a:xfrm>
            <a:off x="5731329" y="347435"/>
            <a:ext cx="3650340" cy="50244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4999"/>
              </a:lnSpc>
              <a:buFont typeface="Arial,Sans-Serif"/>
              <a:buChar char="•"/>
            </a:pPr>
            <a:r>
              <a:rPr lang="en-US" sz="1000">
                <a:solidFill>
                  <a:schemeClr val="tx1"/>
                </a:solidFill>
              </a:rPr>
              <a:t>indefIntegration</a:t>
            </a:r>
            <a:endParaRPr lang="en-US" sz="1000"/>
          </a:p>
          <a:p>
            <a:pPr marL="285750" indent="-285750">
              <a:lnSpc>
                <a:spcPct val="114999"/>
              </a:lnSpc>
              <a:buFont typeface="Arial,Sans-Serif"/>
              <a:buChar char="•"/>
            </a:pPr>
            <a:r>
              <a:rPr lang="en-US" sz="1000">
                <a:solidFill>
                  <a:schemeClr val="tx1"/>
                </a:solidFill>
              </a:rPr>
              <a:t>indefIntLHSOver</a:t>
            </a:r>
            <a:endParaRPr lang="en-US" sz="1000"/>
          </a:p>
          <a:p>
            <a:pPr marL="285750" indent="-285750">
              <a:lnSpc>
                <a:spcPct val="114999"/>
              </a:lnSpc>
              <a:buFont typeface="Arial,Sans-Serif"/>
              <a:buChar char="•"/>
            </a:pPr>
            <a:r>
              <a:rPr lang="en-US" sz="1000">
                <a:solidFill>
                  <a:schemeClr val="tx1"/>
                </a:solidFill>
              </a:rPr>
              <a:t>indefIntOver</a:t>
            </a:r>
            <a:endParaRPr lang="en-US" sz="1000"/>
          </a:p>
          <a:p>
            <a:pPr marL="285750" indent="-285750">
              <a:lnSpc>
                <a:spcPct val="114999"/>
              </a:lnSpc>
              <a:buFont typeface="Arial,Sans-Serif"/>
              <a:buChar char="•"/>
            </a:pPr>
            <a:r>
              <a:rPr lang="en-US" sz="1000">
                <a:solidFill>
                  <a:schemeClr val="tx1"/>
                </a:solidFill>
              </a:rPr>
              <a:t>indefIntRHSOver</a:t>
            </a:r>
            <a:endParaRPr lang="en-US" sz="1000"/>
          </a:p>
          <a:p>
            <a:pPr marL="285750" indent="-285750">
              <a:lnSpc>
                <a:spcPct val="114999"/>
              </a:lnSpc>
              <a:buFont typeface="Arial,Sans-Serif"/>
              <a:buChar char="•"/>
            </a:pPr>
            <a:r>
              <a:rPr lang="en-US" sz="1000">
                <a:solidFill>
                  <a:schemeClr val="tx1"/>
                </a:solidFill>
              </a:rPr>
              <a:t>IntOverFromTo</a:t>
            </a:r>
            <a:endParaRPr lang="en-US"/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-US" sz="1000">
                <a:solidFill>
                  <a:schemeClr val="tx1"/>
                </a:solidFill>
              </a:rPr>
              <a:t>partialDiffWRT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raiseBothSidesToPower</a:t>
            </a:r>
            <a:endParaRPr lang="en-US" sz="1000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ReplaceCurlWithLeviCevitaSummationContravariant</a:t>
            </a:r>
            <a:endParaRPr lang="en-US" sz="1000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replaceScalarWithVector</a:t>
            </a:r>
            <a:endParaRPr lang="en-US" sz="1000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ReplaceSummationNotationWithVectorNotation</a:t>
            </a:r>
            <a:endParaRPr lang="en-US" sz="1000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RHSofExprXeqRHSofExprY</a:t>
            </a:r>
            <a:endParaRPr lang="en-US" sz="1000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selectImagParts</a:t>
            </a:r>
            <a:endParaRPr lang="en-US" sz="1000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selectRealParts</a:t>
            </a:r>
            <a:endParaRPr lang="en-US" sz="1000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simplify</a:t>
            </a: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solveForX</a:t>
            </a:r>
            <a:endParaRPr lang="en-US" sz="1000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subLHSofExprXintoExprY</a:t>
            </a:r>
            <a:endParaRPr lang="en-US" sz="1000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subRHSofExprXintoExprY</a:t>
            </a:r>
            <a:endParaRPr lang="en-US" sz="1000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subtractXfromBothSides</a:t>
            </a:r>
            <a:endParaRPr lang="en-US" sz="1000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subXforY</a:t>
            </a:r>
            <a:endParaRPr lang="en-US" sz="1000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sumExponents</a:t>
            </a:r>
            <a:endParaRPr lang="en-US" sz="1000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sumExponentsLHS</a:t>
            </a:r>
            <a:endParaRPr lang="en-US" sz="1000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sumExponentsRHS</a:t>
            </a:r>
            <a:endParaRPr lang="en-US" sz="1000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swapLHSwithRHS</a:t>
            </a:r>
            <a:endParaRPr lang="en-US" sz="1000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takeCurlofBothSides</a:t>
            </a:r>
            <a:endParaRPr lang="en-US" sz="1000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Xcrossbothsidesby</a:t>
            </a:r>
            <a:endParaRPr lang="en-US" sz="1000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buFont typeface="Arial"/>
              <a:buChar char="•"/>
            </a:pPr>
            <a:r>
              <a:rPr lang="en-US" sz="1000" err="1">
                <a:solidFill>
                  <a:schemeClr val="tx1"/>
                </a:solidFill>
              </a:rPr>
              <a:t>Xdotbothsides</a:t>
            </a:r>
            <a:endParaRPr lang="en-US" sz="1000">
              <a:solidFill>
                <a:schemeClr val="tx1"/>
              </a:solidFill>
            </a:endParaRPr>
          </a:p>
          <a:p>
            <a:pPr marL="171450" indent="-171450" algn="l">
              <a:buFont typeface="Arial"/>
              <a:buChar char="•"/>
            </a:pP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F434D-6945-4469-AA2D-321CE78D13AE}"/>
              </a:ext>
            </a:extLst>
          </p:cNvPr>
          <p:cNvSpPr txBox="1"/>
          <p:nvPr/>
        </p:nvSpPr>
        <p:spPr>
          <a:xfrm>
            <a:off x="259939" y="476741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This list is incomplete</a:t>
            </a:r>
          </a:p>
        </p:txBody>
      </p:sp>
    </p:spTree>
    <p:extLst>
      <p:ext uri="{BB962C8B-B14F-4D97-AF65-F5344CB8AC3E}">
        <p14:creationId xmlns:p14="http://schemas.microsoft.com/office/powerpoint/2010/main" val="3247377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B1C7E-1A65-49BE-B47E-0C70AE282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the essential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8E90A-020C-444C-A863-5F31418E1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Expressions</a:t>
            </a:r>
            <a:r>
              <a:rPr lang="en-US" dirty="0"/>
              <a:t>: mathematical equalities or inequalities; each node is unique</a:t>
            </a:r>
          </a:p>
          <a:p>
            <a:pPr>
              <a:lnSpc>
                <a:spcPct val="114999"/>
              </a:lnSpc>
            </a:pPr>
            <a:r>
              <a:rPr lang="en-US" b="1" dirty="0"/>
              <a:t>Inference rules</a:t>
            </a:r>
            <a:r>
              <a:rPr lang="en-US" dirty="0"/>
              <a:t>: what action is applied to or generates an expression; may have additional arguments ("feed"); node is not unique</a:t>
            </a:r>
          </a:p>
          <a:p>
            <a:pPr>
              <a:lnSpc>
                <a:spcPct val="114999"/>
              </a:lnSpc>
            </a:pPr>
            <a:r>
              <a:rPr lang="en-US" dirty="0"/>
              <a:t>Edges connect Expressions and Feeds to Inference rules</a:t>
            </a:r>
          </a:p>
          <a:p>
            <a:pPr>
              <a:lnSpc>
                <a:spcPct val="114999"/>
              </a:lnSpc>
            </a:pPr>
            <a:r>
              <a:rPr lang="en-US" dirty="0"/>
              <a:t>Node types alternate between Expressions and Inference rules</a:t>
            </a:r>
          </a:p>
          <a:p>
            <a:pPr>
              <a:lnSpc>
                <a:spcPct val="114999"/>
              </a:lnSpc>
            </a:pPr>
            <a:r>
              <a:rPr lang="en-US" dirty="0"/>
              <a:t>Each </a:t>
            </a:r>
            <a:r>
              <a:rPr lang="en-US" b="1" dirty="0"/>
              <a:t>step</a:t>
            </a:r>
            <a:r>
              <a:rPr lang="en-US" dirty="0"/>
              <a:t> is an inference rule with expressions as inputs and outputs</a:t>
            </a:r>
          </a:p>
          <a:p>
            <a:pPr>
              <a:lnSpc>
                <a:spcPct val="114999"/>
              </a:lnSpc>
            </a:pPr>
            <a:r>
              <a:rPr lang="en-US" dirty="0"/>
              <a:t>Steps can be checked for correctness by a computer algebra system</a:t>
            </a:r>
          </a:p>
          <a:p>
            <a:pPr>
              <a:lnSpc>
                <a:spcPct val="114999"/>
              </a:lnSpc>
            </a:pPr>
            <a:r>
              <a:rPr lang="en-US" dirty="0"/>
              <a:t>Steps form a graph</a:t>
            </a:r>
          </a:p>
          <a:p>
            <a:pPr>
              <a:lnSpc>
                <a:spcPct val="114999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69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53BB8-EA5A-4548-8DDF-0967ABFF6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 this been already done?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91DB7-2921-46C7-9676-BD22E978B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Not that I can find, though maybe in a proprietary database?</a:t>
            </a:r>
          </a:p>
          <a:p>
            <a:pPr lvl="1"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Mathematica – commercial computer algebra system</a:t>
            </a:r>
          </a:p>
          <a:p>
            <a:pPr lvl="1"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  <a:hlinkClick r:id="rId2"/>
              </a:rPr>
              <a:t>https://www.symbolab.com/</a:t>
            </a:r>
            <a:r>
              <a:rPr lang="en-US" dirty="0">
                <a:solidFill>
                  <a:schemeClr val="tx1"/>
                </a:solidFill>
              </a:rPr>
              <a:t> -- subscription based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Can it be commercialized?</a:t>
            </a:r>
          </a:p>
          <a:p>
            <a:pPr lvl="1"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  <a:hlinkClick r:id="rId3"/>
              </a:rPr>
              <a:t>https://www.facebook.com/Equationmap</a:t>
            </a:r>
            <a:r>
              <a:rPr lang="en-US" dirty="0">
                <a:solidFill>
                  <a:schemeClr val="tx1"/>
                </a:solidFill>
              </a:rPr>
              <a:t> -- now defunct</a:t>
            </a:r>
          </a:p>
          <a:p>
            <a:pPr lvl="1"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  <a:hlinkClick r:id="rId4"/>
              </a:rPr>
              <a:t>http://formula-database.com/</a:t>
            </a:r>
            <a:r>
              <a:rPr lang="en-US" dirty="0">
                <a:solidFill>
                  <a:schemeClr val="tx1"/>
                </a:solidFill>
              </a:rPr>
              <a:t> -- now defunct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415E9-3C4A-4870-9DEE-03A11B89F673}"/>
              </a:ext>
            </a:extLst>
          </p:cNvPr>
          <p:cNvSpPr txBox="1"/>
          <p:nvPr/>
        </p:nvSpPr>
        <p:spPr>
          <a:xfrm>
            <a:off x="705757" y="2615292"/>
            <a:ext cx="59544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--&gt; </a:t>
            </a:r>
            <a:r>
              <a:rPr lang="en-US" i="1" dirty="0"/>
              <a:t>Graph structure is not required for these products, so probably not</a:t>
            </a:r>
          </a:p>
        </p:txBody>
      </p:sp>
    </p:spTree>
    <p:extLst>
      <p:ext uri="{BB962C8B-B14F-4D97-AF65-F5344CB8AC3E}">
        <p14:creationId xmlns:p14="http://schemas.microsoft.com/office/powerpoint/2010/main" val="3225482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42CD-08DC-4E49-9214-A2CF1790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Formula-database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1D058-2109-4473-8DD0-7EFEA3471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99249CE-39AF-40C8-9920-D3B645598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890" y="834272"/>
            <a:ext cx="5126247" cy="419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83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E391-9DC3-4C8D-95F3-7F0E0BE5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EquationMap.com     </a:t>
            </a:r>
            <a:r>
              <a:rPr lang="en-US" sz="2000" dirty="0"/>
              <a:t> (defunct)</a:t>
            </a:r>
          </a:p>
        </p:txBody>
      </p:sp>
      <p:pic>
        <p:nvPicPr>
          <p:cNvPr id="3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308AB1C-A141-49AE-82C0-77C1E8FFA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829" y="1341437"/>
            <a:ext cx="6589485" cy="37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94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E367-1AE7-4028-95C5-A316D5FC3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4120958" cy="572700"/>
          </a:xfrm>
        </p:spPr>
        <p:txBody>
          <a:bodyPr/>
          <a:lstStyle/>
          <a:p>
            <a:r>
              <a:rPr lang="en-US" dirty="0"/>
              <a:t>Symbolab.com    </a:t>
            </a:r>
            <a:r>
              <a:rPr lang="en-US" sz="1800" dirty="0"/>
              <a:t>(active)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E515E6E-5AC6-4A0D-B350-AAA9AF98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686" y="140806"/>
            <a:ext cx="3831770" cy="4861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216827-A62B-4197-B15F-5B6863369913}"/>
              </a:ext>
            </a:extLst>
          </p:cNvPr>
          <p:cNvSpPr txBox="1"/>
          <p:nvPr/>
        </p:nvSpPr>
        <p:spPr>
          <a:xfrm>
            <a:off x="152401" y="4357006"/>
            <a:ext cx="794112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hlinkClick r:id="rId3"/>
              </a:rPr>
              <a:t>https://www.symbolab.com/solver/step-by-step/</a:t>
            </a:r>
            <a:endParaRPr lang="en-US" sz="1100"/>
          </a:p>
          <a:p>
            <a:r>
              <a:rPr lang="en-US" sz="1100" dirty="0">
                <a:hlinkClick r:id="rId3"/>
              </a:rPr>
              <a:t>implicit%20derivative%20%5Cfrac%7Bdy%7D%7Bdx%7D%2C%20%20</a:t>
            </a:r>
            <a:endParaRPr lang="en-US" sz="11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9DD63-8D14-47AE-ACD0-51F137D51B89}"/>
              </a:ext>
            </a:extLst>
          </p:cNvPr>
          <p:cNvSpPr txBox="1"/>
          <p:nvPr/>
        </p:nvSpPr>
        <p:spPr>
          <a:xfrm>
            <a:off x="506186" y="2297792"/>
            <a:ext cx="35051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Linear presentation of derivation steps</a:t>
            </a:r>
          </a:p>
        </p:txBody>
      </p:sp>
    </p:spTree>
    <p:extLst>
      <p:ext uri="{BB962C8B-B14F-4D97-AF65-F5344CB8AC3E}">
        <p14:creationId xmlns:p14="http://schemas.microsoft.com/office/powerpoint/2010/main" val="3649231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85091-6628-4780-AA21-B01D2370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Licensing and cost for Physics Derivation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156D9-C2A2-45D2-A8DC-6F62BAC8A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 dirty="0"/>
              <a:t> </a:t>
            </a:r>
            <a:r>
              <a:rPr lang="en-US" dirty="0">
                <a:hlinkClick r:id="rId2"/>
              </a:rPr>
              <a:t>Creative Commons Attribution 4.0 International License</a:t>
            </a:r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  <a:p>
            <a:pPr marL="114300" indent="0">
              <a:lnSpc>
                <a:spcPct val="114999"/>
              </a:lnSpc>
              <a:buNone/>
            </a:pPr>
            <a:r>
              <a:rPr lang="en-US"/>
              <a:t>Content and software is primarily created by Ben in his spare time</a:t>
            </a:r>
          </a:p>
          <a:p>
            <a:pPr marL="114300" indent="0">
              <a:lnSpc>
                <a:spcPct val="114999"/>
              </a:lnSpc>
              <a:buNone/>
            </a:pPr>
            <a:endParaRPr lang="en-US"/>
          </a:p>
          <a:p>
            <a:pPr marL="114300" indent="0">
              <a:lnSpc>
                <a:spcPct val="114999"/>
              </a:lnSpc>
              <a:buNone/>
            </a:pPr>
            <a:r>
              <a:rPr lang="en-US" dirty="0"/>
              <a:t>Hosting is free. Access is open. Code is available on </a:t>
            </a:r>
            <a:r>
              <a:rPr lang="en-US" err="1"/>
              <a:t>Github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47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7CDBB-48D3-4F8F-8925-19E44A93D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1111850"/>
          </a:xfrm>
        </p:spPr>
        <p:txBody>
          <a:bodyPr/>
          <a:lstStyle/>
          <a:p>
            <a:r>
              <a:rPr lang="en-US" dirty="0"/>
              <a:t>PDG is backwards compatible:</a:t>
            </a:r>
            <a:br>
              <a:rPr lang="en-US" dirty="0"/>
            </a:br>
            <a:r>
              <a:rPr lang="en-US" dirty="0"/>
              <a:t>Generate a PDF from Derivation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4D652-7E36-485D-93F1-0843DA493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723975"/>
            <a:ext cx="8520600" cy="2844900"/>
          </a:xfrm>
        </p:spPr>
        <p:txBody>
          <a:bodyPr/>
          <a:lstStyle/>
          <a:p>
            <a:r>
              <a:rPr lang="en-US" dirty="0"/>
              <a:t>Derivations in the Physics Derivation Graph can be non-linear</a:t>
            </a:r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The steps can be converted to conventional sequential layout in a Latex document</a:t>
            </a:r>
          </a:p>
        </p:txBody>
      </p:sp>
    </p:spTree>
    <p:extLst>
      <p:ext uri="{BB962C8B-B14F-4D97-AF65-F5344CB8AC3E}">
        <p14:creationId xmlns:p14="http://schemas.microsoft.com/office/powerpoint/2010/main" val="1883676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D25E-E621-4424-9F96-5CB224C6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03DE2-E582-41F1-8265-B3BF82710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core concept</a:t>
            </a:r>
          </a:p>
          <a:p>
            <a:pPr>
              <a:lnSpc>
                <a:spcPct val="114999"/>
              </a:lnSpc>
            </a:pPr>
            <a:r>
              <a:rPr lang="en-US" dirty="0">
                <a:highlight>
                  <a:srgbClr val="FFFF00"/>
                </a:highlight>
              </a:rPr>
              <a:t>Use cases</a:t>
            </a:r>
          </a:p>
          <a:p>
            <a:pPr>
              <a:lnSpc>
                <a:spcPct val="114999"/>
              </a:lnSpc>
            </a:pPr>
            <a:r>
              <a:rPr lang="en-US" i="1" dirty="0"/>
              <a:t>Challenge</a:t>
            </a:r>
            <a:r>
              <a:rPr lang="en-US" dirty="0"/>
              <a:t>: Evaluating options for computer algebra systems</a:t>
            </a:r>
          </a:p>
          <a:p>
            <a:pPr>
              <a:lnSpc>
                <a:spcPct val="114999"/>
              </a:lnSpc>
            </a:pPr>
            <a:r>
              <a:rPr lang="en-US" i="1" dirty="0"/>
              <a:t>Challenge</a:t>
            </a:r>
            <a:r>
              <a:rPr lang="en-US" dirty="0"/>
              <a:t>: Visualizing the Physics Derivation Graph</a:t>
            </a:r>
          </a:p>
          <a:p>
            <a:pPr>
              <a:lnSpc>
                <a:spcPct val="114999"/>
              </a:lnSpc>
            </a:pPr>
            <a:r>
              <a:rPr lang="en-US" dirty="0"/>
              <a:t>Project status</a:t>
            </a:r>
          </a:p>
          <a:p>
            <a:pPr>
              <a:lnSpc>
                <a:spcPct val="114999"/>
              </a:lnSpc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B57E4-A0B1-4AAD-95FE-99CEB553BA46}"/>
              </a:ext>
            </a:extLst>
          </p:cNvPr>
          <p:cNvSpPr txBox="1"/>
          <p:nvPr/>
        </p:nvSpPr>
        <p:spPr>
          <a:xfrm>
            <a:off x="2329543" y="3604078"/>
            <a:ext cx="309698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In this section</a:t>
            </a:r>
            <a:r>
              <a:rPr lang="en-US"/>
              <a:t>: who is the audience?</a:t>
            </a:r>
          </a:p>
        </p:txBody>
      </p:sp>
    </p:spTree>
    <p:extLst>
      <p:ext uri="{BB962C8B-B14F-4D97-AF65-F5344CB8AC3E}">
        <p14:creationId xmlns:p14="http://schemas.microsoft.com/office/powerpoint/2010/main" val="996778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246" y="2480590"/>
            <a:ext cx="4657526" cy="261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674" y="1287073"/>
            <a:ext cx="4982833" cy="33182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Documentation of technical knowledge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97964" y="109856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" sz="1600">
                <a:solidFill>
                  <a:schemeClr val="dk1"/>
                </a:solidFill>
              </a:rPr>
              <a:t>Encyclopedias</a:t>
            </a:r>
            <a:endParaRPr lang="en-US" sz="16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" sz="1600">
                <a:solidFill>
                  <a:schemeClr val="dk1"/>
                </a:solidFill>
              </a:rPr>
              <a:t>Peer-reviewed articles in journals</a:t>
            </a:r>
            <a:endParaRPr sz="16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" sz="1600">
                <a:solidFill>
                  <a:schemeClr val="dk1"/>
                </a:solidFill>
              </a:rPr>
              <a:t>Text books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1455" y="2679078"/>
            <a:ext cx="1792322" cy="210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 descr="frustratio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4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i="1" dirty="0"/>
              <a:t>Use case</a:t>
            </a:r>
            <a:r>
              <a:rPr lang="en" dirty="0"/>
              <a:t>:</a:t>
            </a:r>
            <a:br>
              <a:rPr lang="en" dirty="0"/>
            </a:br>
            <a:r>
              <a:rPr lang="en" dirty="0"/>
              <a:t>Physics students 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678089" y="1610138"/>
            <a:ext cx="2955300" cy="32422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000" dirty="0"/>
              <a:t>Supplement the </a:t>
            </a:r>
            <a:endParaRPr lang="en-US" dirty="0"/>
          </a:p>
          <a:p>
            <a:pPr marL="0" indent="0"/>
            <a:r>
              <a:rPr lang="en" sz="2000" dirty="0"/>
              <a:t>history-based </a:t>
            </a:r>
          </a:p>
          <a:p>
            <a:pPr marL="0" indent="0"/>
            <a:r>
              <a:rPr lang="en" sz="2000" dirty="0"/>
              <a:t>linear progression</a:t>
            </a:r>
            <a:endParaRPr lang="en"/>
          </a:p>
          <a:p>
            <a:pPr marL="0" indent="0"/>
            <a:endParaRPr lang="en" sz="2000" dirty="0"/>
          </a:p>
          <a:p>
            <a:pPr marL="0" indent="0"/>
            <a:r>
              <a:rPr lang="en" sz="2000" dirty="0"/>
              <a:t>Understand relations </a:t>
            </a: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between concepts</a:t>
            </a:r>
          </a:p>
          <a:p>
            <a:pPr marL="0" indent="0"/>
            <a:endParaRPr lang="en" sz="2000" dirty="0"/>
          </a:p>
          <a:p>
            <a:pPr marL="0" indent="0"/>
            <a:r>
              <a:rPr lang="en" sz="2000" dirty="0"/>
              <a:t>Allow for different </a:t>
            </a:r>
          </a:p>
          <a:p>
            <a:pPr marL="0" indent="0"/>
            <a:r>
              <a:rPr lang="en" sz="2000" dirty="0"/>
              <a:t>entry points into topics</a:t>
            </a:r>
            <a:endParaRPr lang="e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i="1" dirty="0"/>
              <a:t>Use case</a:t>
            </a:r>
            <a:r>
              <a:rPr lang="en" dirty="0"/>
              <a:t>:</a:t>
            </a:r>
            <a:br>
              <a:rPr lang="en" dirty="0"/>
            </a:br>
            <a:r>
              <a:rPr lang="en" dirty="0"/>
              <a:t>Math students </a:t>
            </a:r>
            <a:endParaRPr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530875" y="2910150"/>
            <a:ext cx="2851200" cy="9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000" dirty="0"/>
              <a:t>Where does this stuff </a:t>
            </a: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get used?</a:t>
            </a:r>
            <a:endParaRPr sz="2000" dirty="0"/>
          </a:p>
        </p:txBody>
      </p:sp>
      <p:pic>
        <p:nvPicPr>
          <p:cNvPr id="94" name="Google Shape;94;p18" descr="lady-balancing-checkbook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07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747C-1AE3-40BB-A765-0EAF472EE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Use case:</a:t>
            </a:r>
            <a:r>
              <a:rPr lang="en-US" dirty="0"/>
              <a:t> Teachers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964AA-1275-444F-B353-BB66501C6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What have students covered in previous courses?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What is covered in this course?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What comes in future courses?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Where's the frontier?</a:t>
            </a:r>
          </a:p>
        </p:txBody>
      </p:sp>
      <p:pic>
        <p:nvPicPr>
          <p:cNvPr id="4" name="Picture 4" descr="A close up of a blackboard&#10;&#10;Description generated with very high confidence">
            <a:extLst>
              <a:ext uri="{FF2B5EF4-FFF2-40B4-BE49-F238E27FC236}">
                <a16:creationId xmlns:a16="http://schemas.microsoft.com/office/drawing/2014/main" id="{4EC03426-81EE-4E11-A652-7893BCD07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457" y="2210818"/>
            <a:ext cx="5600699" cy="29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80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FDCB3-CAF5-4414-AAC2-237EBFF1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Use case</a:t>
            </a:r>
            <a:r>
              <a:rPr lang="en-US" dirty="0"/>
              <a:t>: Researchers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80DE8-1DBC-4FFA-9F12-B09AB950B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Clearly delineated knowledge boundary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Collaborative indication of who is working on what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Potential to serve as collaborative platform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Documentation of derivation to be published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Ability to validate published derivations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Avoid human text processing bottleneck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DEA86C5-6A90-47C2-9481-82D5F8088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582" y="2240891"/>
            <a:ext cx="3868767" cy="29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25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 idx="4294967295"/>
          </p:nvPr>
        </p:nvSpPr>
        <p:spPr>
          <a:xfrm>
            <a:off x="311700" y="29988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i="1" dirty="0"/>
              <a:t>Use case</a:t>
            </a:r>
            <a:r>
              <a:rPr lang="en" dirty="0"/>
              <a:t>:  Journal articles</a:t>
            </a:r>
            <a:endParaRPr lang="en-US"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547386" y="1192271"/>
            <a:ext cx="7339015" cy="8998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" sz="2000" dirty="0"/>
              <a:t>Validation of Math</a:t>
            </a:r>
            <a:endParaRPr lang="en-US" sz="2000" dirty="0"/>
          </a:p>
          <a:p>
            <a:pPr marL="342900" indent="-342900">
              <a:buChar char="•"/>
            </a:pPr>
            <a:r>
              <a:rPr lang="en" sz="2000" dirty="0"/>
              <a:t>Clearer relation between topics beyond citations</a:t>
            </a:r>
            <a:endParaRPr sz="2000" dirty="0"/>
          </a:p>
        </p:txBody>
      </p:sp>
      <p:pic>
        <p:nvPicPr>
          <p:cNvPr id="103" name="Google Shape;103;p19" descr="Screen Shot 2016-04-13 at 11.32.44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768" y="2713249"/>
            <a:ext cx="6512001" cy="19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1461911" y="3046311"/>
            <a:ext cx="186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Mistake</a:t>
            </a:r>
            <a:endParaRPr sz="2000"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 idx="4294967295"/>
          </p:nvPr>
        </p:nvSpPr>
        <p:spPr>
          <a:xfrm>
            <a:off x="311700" y="29988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i="1" dirty="0"/>
              <a:t>Use case</a:t>
            </a:r>
            <a:r>
              <a:rPr lang="en" dirty="0"/>
              <a:t>: distinguishing legitimate advancements</a:t>
            </a:r>
            <a:endParaRPr dirty="0"/>
          </a:p>
        </p:txBody>
      </p:sp>
      <p:pic>
        <p:nvPicPr>
          <p:cNvPr id="101" name="Google Shape;101;p19" descr="Screen Shot 2016-04-13 at 11.24.35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565" y="1069550"/>
            <a:ext cx="6710539" cy="18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 descr="Screen Shot 2016-04-13 at 11.30.09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628" y="2920757"/>
            <a:ext cx="6740093" cy="16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66990" y="1588132"/>
            <a:ext cx="2651014" cy="69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Crackpot or real?</a:t>
            </a:r>
            <a:endParaRPr lang="en-US" sz="2000" b="1" dirty="0">
              <a:solidFill>
                <a:srgbClr val="FF0000"/>
              </a:solidFill>
              <a:latin typeface="Comic Sans MS"/>
              <a:ea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519274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D25E-E621-4424-9F96-5CB224C6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03DE2-E582-41F1-8265-B3BF82710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core concept</a:t>
            </a:r>
          </a:p>
          <a:p>
            <a:pPr>
              <a:lnSpc>
                <a:spcPct val="114999"/>
              </a:lnSpc>
            </a:pPr>
            <a:r>
              <a:rPr lang="en-US" dirty="0"/>
              <a:t>Use cases</a:t>
            </a:r>
          </a:p>
          <a:p>
            <a:pPr>
              <a:lnSpc>
                <a:spcPct val="114999"/>
              </a:lnSpc>
            </a:pPr>
            <a:r>
              <a:rPr lang="en-US" i="1" dirty="0"/>
              <a:t>Challenge</a:t>
            </a:r>
            <a:r>
              <a:rPr lang="en-US" dirty="0"/>
              <a:t>: </a:t>
            </a:r>
            <a:r>
              <a:rPr lang="en-US" dirty="0">
                <a:highlight>
                  <a:srgbClr val="FFFF00"/>
                </a:highlight>
              </a:rPr>
              <a:t>Evaluating options for computer algebra systems</a:t>
            </a:r>
          </a:p>
          <a:p>
            <a:pPr>
              <a:lnSpc>
                <a:spcPct val="114999"/>
              </a:lnSpc>
            </a:pPr>
            <a:r>
              <a:rPr lang="en-US" i="1" dirty="0"/>
              <a:t>Challenge</a:t>
            </a:r>
            <a:r>
              <a:rPr lang="en-US" dirty="0"/>
              <a:t>: Visualizing the Physics Derivation Graph</a:t>
            </a:r>
          </a:p>
          <a:p>
            <a:pPr>
              <a:lnSpc>
                <a:spcPct val="114999"/>
              </a:lnSpc>
            </a:pPr>
            <a:r>
              <a:rPr lang="en-US" dirty="0"/>
              <a:t>Project status</a:t>
            </a:r>
          </a:p>
          <a:p>
            <a:pPr>
              <a:lnSpc>
                <a:spcPct val="114999"/>
              </a:lnSpc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95F44-77F9-44E8-ACFC-45C6FF589135}"/>
              </a:ext>
            </a:extLst>
          </p:cNvPr>
          <p:cNvSpPr txBox="1"/>
          <p:nvPr/>
        </p:nvSpPr>
        <p:spPr>
          <a:xfrm>
            <a:off x="2329543" y="3604078"/>
            <a:ext cx="34870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In this section</a:t>
            </a:r>
            <a:r>
              <a:rPr lang="en-US" dirty="0"/>
              <a:t>: seemingly simple </a:t>
            </a:r>
            <a:r>
              <a:rPr lang="en-US"/>
              <a:t>questions lead to interdependent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542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D439-D8A4-439B-BEEC-C696C3FD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Reminder</a:t>
            </a:r>
            <a:r>
              <a:rPr lang="en-US" dirty="0"/>
              <a:t>: How to validate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B19C2-7F56-4DA8-8C04-42161E0D5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 inference rule is the atomic step of logic that relates two mathematical expressions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Computer Algebra Systems </a:t>
            </a:r>
            <a:r>
              <a:rPr lang="en-US">
                <a:solidFill>
                  <a:schemeClr val="tx1"/>
                </a:solidFill>
              </a:rPr>
              <a:t>are capable of validating steps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i="1" dirty="0">
                <a:solidFill>
                  <a:schemeClr val="tx1"/>
                </a:solidFill>
              </a:rPr>
              <a:t>Caveat</a:t>
            </a:r>
            <a:r>
              <a:rPr lang="en-US" dirty="0">
                <a:solidFill>
                  <a:schemeClr val="tx1"/>
                </a:solidFill>
              </a:rPr>
              <a:t>: simply carrying out mathematical manipulations of expressions does not necessarily lead to physically valid outcomes.</a:t>
            </a:r>
          </a:p>
        </p:txBody>
      </p:sp>
    </p:spTree>
    <p:extLst>
      <p:ext uri="{BB962C8B-B14F-4D97-AF65-F5344CB8AC3E}">
        <p14:creationId xmlns:p14="http://schemas.microsoft.com/office/powerpoint/2010/main" val="555799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C4EA8-D998-4F32-BE3C-BA762B10E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Expressions in </a:t>
            </a:r>
            <a:r>
              <a:rPr lang="en-US" dirty="0">
                <a:hlinkClick r:id="rId2"/>
              </a:rPr>
              <a:t>Sage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21D9213-F9C3-4A36-864D-842C90885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1" y="1169419"/>
            <a:ext cx="4220473" cy="3257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FA2008-B9AC-456F-9231-FF27E3B21C96}"/>
              </a:ext>
            </a:extLst>
          </p:cNvPr>
          <p:cNvSpPr txBox="1"/>
          <p:nvPr/>
        </p:nvSpPr>
        <p:spPr>
          <a:xfrm>
            <a:off x="4763305" y="2066151"/>
            <a:ext cx="4498396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50" dirty="0"/>
              <a:t>Angular and linear frequency are related by equation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7D992F-4862-42E3-8D22-2A6E7A9AC4F3}"/>
                  </a:ext>
                </a:extLst>
              </p:cNvPr>
              <p:cNvSpPr txBox="1"/>
              <p:nvPr/>
            </p:nvSpPr>
            <p:spPr>
              <a:xfrm>
                <a:off x="4712121" y="2286000"/>
                <a:ext cx="83143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𝜔</m:t>
                      </m:r>
                      <m:r>
                        <a:rPr lang="en-US" sz="1350" b="0" i="1" smtClean="0">
                          <a:latin typeface="Cambria Math"/>
                        </a:rPr>
                        <m:t>=2</m:t>
                      </m:r>
                      <m:r>
                        <a:rPr lang="en-US" sz="1350" b="0" i="1" smtClean="0">
                          <a:latin typeface="Cambria Math"/>
                        </a:rPr>
                        <m:t>𝜋</m:t>
                      </m:r>
                      <m:r>
                        <a:rPr lang="en-US" sz="1350" b="0" i="1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7D992F-4862-42E3-8D22-2A6E7A9AC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121" y="2286000"/>
                <a:ext cx="831430" cy="300082"/>
              </a:xfrm>
              <a:prstGeom prst="rect">
                <a:avLst/>
              </a:prstGeom>
              <a:blipFill>
                <a:blip r:embed="rId4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DEC8A88-D698-4C5A-8792-CCBA1A0392FD}"/>
              </a:ext>
            </a:extLst>
          </p:cNvPr>
          <p:cNvSpPr txBox="1"/>
          <p:nvPr/>
        </p:nvSpPr>
        <p:spPr>
          <a:xfrm>
            <a:off x="4763304" y="2589892"/>
            <a:ext cx="4538102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50" dirty="0"/>
              <a:t>Period and linear frequency are related by equation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E339ED-F087-40B0-A7B3-16C8D6CBFD9E}"/>
                  </a:ext>
                </a:extLst>
              </p:cNvPr>
              <p:cNvSpPr txBox="1"/>
              <p:nvPr/>
            </p:nvSpPr>
            <p:spPr>
              <a:xfrm>
                <a:off x="4668506" y="2800351"/>
                <a:ext cx="848643" cy="519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𝑇</m:t>
                      </m:r>
                      <m:r>
                        <a:rPr lang="en-US" sz="135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E339ED-F087-40B0-A7B3-16C8D6CBF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506" y="2800351"/>
                <a:ext cx="848643" cy="519053"/>
              </a:xfrm>
              <a:prstGeom prst="rect">
                <a:avLst/>
              </a:prstGeom>
              <a:blipFill>
                <a:blip r:embed="rId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2E122C7-91EB-4D13-8F0A-6D53C2A8DBE3}"/>
              </a:ext>
            </a:extLst>
          </p:cNvPr>
          <p:cNvSpPr txBox="1"/>
          <p:nvPr/>
        </p:nvSpPr>
        <p:spPr>
          <a:xfrm>
            <a:off x="4800985" y="3257550"/>
            <a:ext cx="35364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Invert both sides of equation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D4CE9C-4C32-4830-976B-6DB8E79FDEB6}"/>
              </a:ext>
            </a:extLst>
          </p:cNvPr>
          <p:cNvSpPr txBox="1"/>
          <p:nvPr/>
        </p:nvSpPr>
        <p:spPr>
          <a:xfrm>
            <a:off x="4800600" y="3943350"/>
            <a:ext cx="36289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Substitute equation 3 into equation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D22E65-700A-426F-9A26-102BD40FB38B}"/>
                  </a:ext>
                </a:extLst>
              </p:cNvPr>
              <p:cNvSpPr txBox="1"/>
              <p:nvPr/>
            </p:nvSpPr>
            <p:spPr>
              <a:xfrm>
                <a:off x="4830097" y="4171950"/>
                <a:ext cx="893546" cy="48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𝜔</m:t>
                      </m:r>
                      <m:r>
                        <a:rPr lang="en-US" sz="135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1350" b="0" i="1" smtClean="0"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D22E65-700A-426F-9A26-102BD40FB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97" y="4171950"/>
                <a:ext cx="893546" cy="481286"/>
              </a:xfrm>
              <a:prstGeom prst="rect">
                <a:avLst/>
              </a:prstGeom>
              <a:blipFill>
                <a:blip r:embed="rId6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35FE41-7AFD-4ADF-9DC5-2F2FEEA2AEBF}"/>
                  </a:ext>
                </a:extLst>
              </p:cNvPr>
              <p:cNvSpPr txBox="1"/>
              <p:nvPr/>
            </p:nvSpPr>
            <p:spPr>
              <a:xfrm>
                <a:off x="4542505" y="3475367"/>
                <a:ext cx="1182917" cy="48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/>
                            </a:rPr>
                            <m:t>𝑇</m:t>
                          </m:r>
                        </m:den>
                      </m:f>
                      <m:r>
                        <a:rPr lang="en-US" sz="1350" b="0" i="1" smtClean="0">
                          <a:latin typeface="Cambria Math"/>
                        </a:rPr>
                        <m:t>=</m:t>
                      </m:r>
                      <m:r>
                        <a:rPr lang="en-US" sz="1350" b="0" i="1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35FE41-7AFD-4ADF-9DC5-2F2FEEA2A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505" y="3475367"/>
                <a:ext cx="1182917" cy="481286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7D7B1C0-D58A-4E3F-8A52-61E1187E84D6}"/>
              </a:ext>
            </a:extLst>
          </p:cNvPr>
          <p:cNvSpPr/>
          <p:nvPr/>
        </p:nvSpPr>
        <p:spPr>
          <a:xfrm>
            <a:off x="4804913" y="2793880"/>
            <a:ext cx="2965329" cy="115378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2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E6C3-4D1C-462A-81E8-D48C3D2B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Validating a derivation step using </a:t>
            </a:r>
            <a:r>
              <a:rPr lang="en-US" dirty="0">
                <a:hlinkClick r:id="rId2"/>
              </a:rPr>
              <a:t>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121F3A-F48D-455F-A83A-ED89DB5A56D5}"/>
                  </a:ext>
                </a:extLst>
              </p:cNvPr>
              <p:cNvSpPr txBox="1"/>
              <p:nvPr/>
            </p:nvSpPr>
            <p:spPr>
              <a:xfrm>
                <a:off x="588224" y="1923142"/>
                <a:ext cx="783946" cy="519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𝑇</m:t>
                      </m:r>
                      <m:r>
                        <a:rPr lang="en-US" sz="135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121F3A-F48D-455F-A83A-ED89DB5A5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24" y="1923142"/>
                <a:ext cx="783946" cy="519053"/>
              </a:xfrm>
              <a:prstGeom prst="rect">
                <a:avLst/>
              </a:prstGeom>
              <a:blipFill>
                <a:blip r:embed="rId3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51E620B2-09EE-4C69-8C31-D6C4C90030F5}"/>
              </a:ext>
            </a:extLst>
          </p:cNvPr>
          <p:cNvSpPr/>
          <p:nvPr/>
        </p:nvSpPr>
        <p:spPr>
          <a:xfrm>
            <a:off x="561169" y="1882954"/>
            <a:ext cx="1022838" cy="54625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607243-A8F2-4F36-BF29-F0CACA750772}"/>
              </a:ext>
            </a:extLst>
          </p:cNvPr>
          <p:cNvCxnSpPr/>
          <p:nvPr/>
        </p:nvCxnSpPr>
        <p:spPr>
          <a:xfrm>
            <a:off x="860581" y="2410771"/>
            <a:ext cx="171022" cy="1972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02A1AD-40F3-4266-BBF5-14804AEF0E73}"/>
              </a:ext>
            </a:extLst>
          </p:cNvPr>
          <p:cNvSpPr txBox="1"/>
          <p:nvPr/>
        </p:nvSpPr>
        <p:spPr>
          <a:xfrm>
            <a:off x="349087" y="2635672"/>
            <a:ext cx="18904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err="1"/>
              <a:t>multiplyBothSidesBy</a:t>
            </a:r>
            <a:endParaRPr lang="en-US" sz="1350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5A3E94B5-AD6A-4D2F-AA4E-65EF782214FB}"/>
              </a:ext>
            </a:extLst>
          </p:cNvPr>
          <p:cNvSpPr/>
          <p:nvPr/>
        </p:nvSpPr>
        <p:spPr>
          <a:xfrm rot="10800000">
            <a:off x="279589" y="2637528"/>
            <a:ext cx="1929712" cy="342900"/>
          </a:xfrm>
          <a:prstGeom prst="trapezoid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6879E3-98A9-4D1A-BA72-4544171133C8}"/>
                  </a:ext>
                </a:extLst>
              </p:cNvPr>
              <p:cNvSpPr txBox="1"/>
              <p:nvPr/>
            </p:nvSpPr>
            <p:spPr>
              <a:xfrm>
                <a:off x="2518016" y="2589129"/>
                <a:ext cx="278201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6879E3-98A9-4D1A-BA72-454417113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016" y="2589129"/>
                <a:ext cx="278201" cy="300082"/>
              </a:xfrm>
              <a:prstGeom prst="rect">
                <a:avLst/>
              </a:prstGeom>
              <a:blipFill>
                <a:blip r:embed="rId4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7655B1FD-0891-471F-B805-758CE1E4A266}"/>
              </a:ext>
            </a:extLst>
          </p:cNvPr>
          <p:cNvSpPr/>
          <p:nvPr/>
        </p:nvSpPr>
        <p:spPr>
          <a:xfrm>
            <a:off x="2543199" y="2634292"/>
            <a:ext cx="285367" cy="285751"/>
          </a:xfrm>
          <a:prstGeom prst="rect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713D23-6DCB-42F7-BBE8-2FA39943F774}"/>
              </a:ext>
            </a:extLst>
          </p:cNvPr>
          <p:cNvCxnSpPr/>
          <p:nvPr/>
        </p:nvCxnSpPr>
        <p:spPr>
          <a:xfrm flipH="1">
            <a:off x="2129569" y="2778559"/>
            <a:ext cx="391194" cy="5807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D75702-CE19-438F-A6D8-D12797388404}"/>
                  </a:ext>
                </a:extLst>
              </p:cNvPr>
              <p:cNvSpPr txBox="1"/>
              <p:nvPr/>
            </p:nvSpPr>
            <p:spPr>
              <a:xfrm>
                <a:off x="871458" y="3440986"/>
                <a:ext cx="707646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𝑇𝑓</m:t>
                      </m:r>
                      <m:r>
                        <a:rPr lang="en-US" sz="135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D75702-CE19-438F-A6D8-D12797388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58" y="3440986"/>
                <a:ext cx="707646" cy="300082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3C5D2521-813E-436A-A20E-ECF993C773E6}"/>
              </a:ext>
            </a:extLst>
          </p:cNvPr>
          <p:cNvSpPr/>
          <p:nvPr/>
        </p:nvSpPr>
        <p:spPr>
          <a:xfrm>
            <a:off x="754512" y="3436933"/>
            <a:ext cx="828784" cy="3429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E6BC55-210E-498F-93FA-5C24EC3F3813}"/>
              </a:ext>
            </a:extLst>
          </p:cNvPr>
          <p:cNvCxnSpPr/>
          <p:nvPr/>
        </p:nvCxnSpPr>
        <p:spPr>
          <a:xfrm>
            <a:off x="1166095" y="2980428"/>
            <a:ext cx="24201" cy="4535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07F1981-9533-4ABF-AEAF-A91946EB9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2570" y="1642592"/>
            <a:ext cx="6226115" cy="299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11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 descr="wikipedia_html_sourc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45" y="3888493"/>
            <a:ext cx="8678300" cy="9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494" y="637636"/>
            <a:ext cx="657225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rrow: U-Turn 1">
            <a:extLst>
              <a:ext uri="{FF2B5EF4-FFF2-40B4-BE49-F238E27FC236}">
                <a16:creationId xmlns:a16="http://schemas.microsoft.com/office/drawing/2014/main" id="{63D2E84B-E842-4B3F-8D32-7641AE7BE672}"/>
              </a:ext>
            </a:extLst>
          </p:cNvPr>
          <p:cNvSpPr/>
          <p:nvPr/>
        </p:nvSpPr>
        <p:spPr>
          <a:xfrm rot="3780000">
            <a:off x="6904482" y="2719366"/>
            <a:ext cx="1498839" cy="87342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C1C9E-8FF4-43CD-9BBA-7517590BFDCB}"/>
              </a:ext>
            </a:extLst>
          </p:cNvPr>
          <p:cNvSpPr txBox="1"/>
          <p:nvPr/>
        </p:nvSpPr>
        <p:spPr>
          <a:xfrm>
            <a:off x="1378070" y="111065"/>
            <a:ext cx="76494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i="1" dirty="0"/>
              <a:t>Modern revolution</a:t>
            </a:r>
            <a:r>
              <a:rPr lang="en-US" sz="3600" dirty="0"/>
              <a:t>: </a:t>
            </a:r>
            <a:r>
              <a:rPr lang="en-US" sz="3600" b="1" dirty="0">
                <a:solidFill>
                  <a:srgbClr val="0070C0"/>
                </a:solidFill>
              </a:rPr>
              <a:t>hyperlinked text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FB19-F7A5-4047-B919-BBB11D17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Survey of candidate Computer Algebra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169A7-9645-466F-AD76-9FE3EB545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</a:rPr>
              <a:t>Starting point: </a:t>
            </a:r>
            <a:r>
              <a:rPr lang="en-US" sz="1100" dirty="0">
                <a:solidFill>
                  <a:schemeClr val="tx1"/>
                </a:solidFill>
                <a:hlinkClick r:id="rId2"/>
              </a:rPr>
              <a:t>https://en.wikipedia.org/wiki/List_of_computer_algebra_systems</a:t>
            </a:r>
            <a:endParaRPr lang="en-US" sz="1100" dirty="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Evaluation criteria: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Free vs Not Free: free improves accessibility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Most of the Free CAS are also open source, though not all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Of the Free and Open Source CAS, </a:t>
            </a:r>
          </a:p>
          <a:p>
            <a:pPr lvl="1"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How intuitive is the setup? Is the interface intuitive?</a:t>
            </a:r>
          </a:p>
          <a:p>
            <a:pPr lvl="1"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Choosing a CAS constrains who is likely to contribute to the Physics Derivation Graph</a:t>
            </a:r>
          </a:p>
          <a:p>
            <a:pPr lvl="1"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Does the CAS support the scope of operations relevant to the Physics Derivation Graph?</a:t>
            </a:r>
          </a:p>
          <a:p>
            <a:pPr>
              <a:lnSpc>
                <a:spcPct val="114999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B6B9D-C37B-4BE4-8CAA-C6481E51E9A4}"/>
              </a:ext>
            </a:extLst>
          </p:cNvPr>
          <p:cNvSpPr txBox="1"/>
          <p:nvPr/>
        </p:nvSpPr>
        <p:spPr>
          <a:xfrm>
            <a:off x="2066617" y="4712109"/>
            <a:ext cx="485406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--&gt; Need a way to compared CAS expressiveness </a:t>
            </a:r>
          </a:p>
        </p:txBody>
      </p:sp>
    </p:spTree>
    <p:extLst>
      <p:ext uri="{BB962C8B-B14F-4D97-AF65-F5344CB8AC3E}">
        <p14:creationId xmlns:p14="http://schemas.microsoft.com/office/powerpoint/2010/main" val="2232215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A448-CB79-4AB3-AE98-9F2081BF1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4" y="214581"/>
            <a:ext cx="8520600" cy="572700"/>
          </a:xfrm>
        </p:spPr>
        <p:txBody>
          <a:bodyPr/>
          <a:lstStyle/>
          <a:p>
            <a:r>
              <a:rPr lang="en-US" dirty="0"/>
              <a:t>Expression test cases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064325A-D834-4CA5-9601-7817D5F8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82" y="1340238"/>
            <a:ext cx="2743200" cy="53912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8728D18-0725-4F25-BD61-DA32D629F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48" y="2265337"/>
            <a:ext cx="2743200" cy="61421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93D2E39-E3A0-4149-B961-4818C7D0D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16" y="3714247"/>
            <a:ext cx="2676525" cy="86677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6A5DB5F-9E1C-4218-B76E-627B03BC9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997" y="612449"/>
            <a:ext cx="2743200" cy="473602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C41C0CA6-157D-4262-AB95-B2488B6D5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643" y="1445675"/>
            <a:ext cx="2143125" cy="1209675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22C67316-FDB4-483B-87EE-056A88423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3714" y="4328216"/>
            <a:ext cx="5611483" cy="8371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9C4F30-C963-4280-B736-32EE8730C5EE}"/>
              </a:ext>
            </a:extLst>
          </p:cNvPr>
          <p:cNvSpPr txBox="1"/>
          <p:nvPr/>
        </p:nvSpPr>
        <p:spPr>
          <a:xfrm>
            <a:off x="5187258" y="146137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Uncertainty principle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1E62C0-5A90-4020-AF40-3017817CF7E5}"/>
              </a:ext>
            </a:extLst>
          </p:cNvPr>
          <p:cNvSpPr txBox="1"/>
          <p:nvPr/>
        </p:nvSpPr>
        <p:spPr>
          <a:xfrm>
            <a:off x="714393" y="346093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Einstein notation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99B7C5-6C66-434A-B89C-29A167017A42}"/>
              </a:ext>
            </a:extLst>
          </p:cNvPr>
          <p:cNvSpPr txBox="1"/>
          <p:nvPr/>
        </p:nvSpPr>
        <p:spPr>
          <a:xfrm>
            <a:off x="713262" y="10955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Second order polynomial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8743D9-63F2-4BD1-8211-66BDC92E2F55}"/>
              </a:ext>
            </a:extLst>
          </p:cNvPr>
          <p:cNvSpPr txBox="1"/>
          <p:nvPr/>
        </p:nvSpPr>
        <p:spPr>
          <a:xfrm>
            <a:off x="750219" y="204766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Stoke's Theorem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769C8-20D3-4C80-B873-487707683372}"/>
              </a:ext>
            </a:extLst>
          </p:cNvPr>
          <p:cNvSpPr txBox="1"/>
          <p:nvPr/>
        </p:nvSpPr>
        <p:spPr>
          <a:xfrm>
            <a:off x="5530489" y="34246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Creation operator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1DD02-6EEC-4B25-A737-72F5061588DB}"/>
              </a:ext>
            </a:extLst>
          </p:cNvPr>
          <p:cNvSpPr txBox="1"/>
          <p:nvPr/>
        </p:nvSpPr>
        <p:spPr>
          <a:xfrm>
            <a:off x="5071254" y="397747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Luder's Projection</a:t>
            </a:r>
          </a:p>
        </p:txBody>
      </p:sp>
      <p:pic>
        <p:nvPicPr>
          <p:cNvPr id="9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464675-D5BA-4884-8A20-293BFEA244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7585" y="2989511"/>
            <a:ext cx="3333135" cy="777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301263-5405-4EA2-AA42-CF19BA010CEC}"/>
              </a:ext>
            </a:extLst>
          </p:cNvPr>
          <p:cNvSpPr txBox="1"/>
          <p:nvPr/>
        </p:nvSpPr>
        <p:spPr>
          <a:xfrm>
            <a:off x="5375786" y="2674988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Partial differentiation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11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BC29B-18F5-4C39-8806-5D40776F7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Expression Representation choices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BDD64-AD0F-493B-9889-928F8CE0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i="1" dirty="0">
                <a:solidFill>
                  <a:schemeClr val="tx1"/>
                </a:solidFill>
              </a:rPr>
              <a:t>Rendering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Latex – (+) widely used; (-) can create non-sense input; (-) can create </a:t>
            </a:r>
            <a:r>
              <a:rPr lang="en-US">
                <a:solidFill>
                  <a:schemeClr val="tx1"/>
                </a:solidFill>
              </a:rPr>
              <a:t>underspecified expressions. (20 characters for polynomial test case)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Presentation MathML          (324 characters for polynomial test case)</a:t>
            </a: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Content MathML                  (381 characters for polynomial test case)</a:t>
            </a:r>
          </a:p>
          <a:p>
            <a:pPr>
              <a:lnSpc>
                <a:spcPct val="114999"/>
              </a:lnSpc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i="1" dirty="0">
                <a:solidFill>
                  <a:schemeClr val="tx1"/>
                </a:solidFill>
              </a:rPr>
              <a:t>CAS</a:t>
            </a:r>
          </a:p>
          <a:p>
            <a:pPr>
              <a:lnSpc>
                <a:spcPct val="114999"/>
              </a:lnSpc>
            </a:pPr>
            <a:r>
              <a:rPr lang="en-US" dirty="0" err="1">
                <a:solidFill>
                  <a:schemeClr val="tx1"/>
                </a:solidFill>
              </a:rPr>
              <a:t>Sympy</a:t>
            </a:r>
            <a:r>
              <a:rPr lang="en-US" dirty="0">
                <a:solidFill>
                  <a:schemeClr val="tx1"/>
                </a:solidFill>
              </a:rPr>
              <a:t> – (+) open source, (+) free, (+) Python based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Sage – (+) open source, (+) free, 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Mathematica – (-) closed source, (-) not free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Could try to make lossless conversions between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686747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5415-83F6-42F8-9865-A215B9B1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Universal representation: Abstract Syntax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D2BD0-2640-4525-A155-E8212610F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837988" cy="2734288"/>
          </a:xfrm>
        </p:spPr>
        <p:txBody>
          <a:bodyPr/>
          <a:lstStyle/>
          <a:p>
            <a:pPr marL="114300" indent="0">
              <a:buNone/>
            </a:pPr>
            <a:r>
              <a:rPr lang="en-US"/>
              <a:t>Rather than be constrained to a specific language or presentation method, what matters is the AST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dirty="0"/>
          </a:p>
          <a:p>
            <a:pPr marL="114300" indent="0">
              <a:lnSpc>
                <a:spcPct val="114999"/>
              </a:lnSpc>
              <a:buNone/>
            </a:pPr>
            <a:endParaRPr lang="en-US" dirty="0"/>
          </a:p>
          <a:p>
            <a:pPr marL="114300" indent="0">
              <a:lnSpc>
                <a:spcPct val="114999"/>
              </a:lnSpc>
              <a:buNone/>
            </a:pPr>
            <a:r>
              <a:rPr lang="en-US" dirty="0"/>
              <a:t>Input LaTeX, generate parse tree, then AST, then transform into </a:t>
            </a:r>
            <a:r>
              <a:rPr lang="en-US"/>
              <a:t>language-specific format</a:t>
            </a:r>
          </a:p>
          <a:p>
            <a:pPr marL="114300" indent="0">
              <a:lnSpc>
                <a:spcPct val="114999"/>
              </a:lnSpc>
              <a:buNone/>
            </a:pPr>
            <a:endParaRPr lang="en-US" dirty="0"/>
          </a:p>
          <a:p>
            <a:pPr marL="114300" indent="0">
              <a:lnSpc>
                <a:spcPct val="114999"/>
              </a:lnSpc>
              <a:buNone/>
            </a:pPr>
            <a:endParaRPr lang="en-US" sz="1400" dirty="0"/>
          </a:p>
        </p:txBody>
      </p:sp>
      <p:pic>
        <p:nvPicPr>
          <p:cNvPr id="4" name="Picture 4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507C9C1B-9C99-410E-A672-4A1720B92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827" y="1191393"/>
            <a:ext cx="4706579" cy="2207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CFBF0-0011-4590-9184-22E400EBC84E}"/>
              </a:ext>
            </a:extLst>
          </p:cNvPr>
          <p:cNvSpPr txBox="1"/>
          <p:nvPr/>
        </p:nvSpPr>
        <p:spPr>
          <a:xfrm>
            <a:off x="7864576" y="3430843"/>
            <a:ext cx="8812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hlinkClick r:id="rId4"/>
              </a:rPr>
              <a:t>source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BA4DE-0B1E-4547-AAA4-4AF8D0921694}"/>
              </a:ext>
            </a:extLst>
          </p:cNvPr>
          <p:cNvSpPr txBox="1"/>
          <p:nvPr/>
        </p:nvSpPr>
        <p:spPr>
          <a:xfrm>
            <a:off x="619431" y="4251222"/>
            <a:ext cx="8476633" cy="8586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14300">
              <a:lnSpc>
                <a:spcPct val="114999"/>
              </a:lnSpc>
            </a:pPr>
            <a:r>
              <a:rPr lang="en-US" sz="1200" dirty="0">
                <a:hlinkClick r:id="rId5"/>
              </a:rPr>
              <a:t>http://mathlex.org/doc/how-mathlex-works</a:t>
            </a:r>
            <a:endParaRPr lang="en-US" sz="1200" dirty="0"/>
          </a:p>
          <a:p>
            <a:endParaRPr lang="en-US" sz="1200" dirty="0"/>
          </a:p>
          <a:p>
            <a:r>
              <a:rPr lang="en-US" sz="1200"/>
              <a:t>J. Stuber and M. van den Brand, </a:t>
            </a:r>
            <a:r>
              <a:rPr lang="en-US" sz="1200" i="1"/>
              <a:t>Extracting Mathematical Semantics from LATEX Documents</a:t>
            </a:r>
            <a:r>
              <a:rPr lang="en-US" sz="1200"/>
              <a:t>, 2003</a:t>
            </a:r>
            <a:endParaRPr lang="en-US" sz="1200" dirty="0"/>
          </a:p>
          <a:p>
            <a:r>
              <a:rPr lang="en-US" sz="1200"/>
              <a:t>R. J. Fateman and E. Caspi, </a:t>
            </a:r>
            <a:r>
              <a:rPr lang="en-US" sz="1200" i="1"/>
              <a:t>Parsing TEX into Mathematics</a:t>
            </a:r>
            <a:r>
              <a:rPr lang="en-US" sz="1200"/>
              <a:t>, 1999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0460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BF550-F60F-4BAD-9284-FC1FC2B60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Computer Algebra System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9A460-5E75-4AA8-8751-0091BA480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don't have deep experience with all relevant options to say what the best choice is; I've used Sage for proof of concept examples. Current implementation uses </a:t>
            </a:r>
            <a:r>
              <a:rPr lang="en-US" dirty="0" err="1"/>
              <a:t>SymPy</a:t>
            </a:r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User input method is LaTeX; conversion to AST enables agnosticism; can convert to Content MathML</a:t>
            </a:r>
            <a:endParaRPr lang="en-US" dirty="0" err="1"/>
          </a:p>
          <a:p>
            <a:pPr>
              <a:lnSpc>
                <a:spcPct val="114999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15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D25E-E621-4424-9F96-5CB224C6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03DE2-E582-41F1-8265-B3BF82710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core concept</a:t>
            </a:r>
          </a:p>
          <a:p>
            <a:pPr>
              <a:lnSpc>
                <a:spcPct val="114999"/>
              </a:lnSpc>
            </a:pPr>
            <a:r>
              <a:rPr lang="en-US" dirty="0"/>
              <a:t>Use cases</a:t>
            </a:r>
          </a:p>
          <a:p>
            <a:pPr>
              <a:lnSpc>
                <a:spcPct val="114999"/>
              </a:lnSpc>
            </a:pPr>
            <a:r>
              <a:rPr lang="en-US" i="1" dirty="0"/>
              <a:t>Challenge</a:t>
            </a:r>
            <a:r>
              <a:rPr lang="en-US" dirty="0"/>
              <a:t>: Evaluating options for computer algebra systems</a:t>
            </a:r>
          </a:p>
          <a:p>
            <a:pPr>
              <a:lnSpc>
                <a:spcPct val="114999"/>
              </a:lnSpc>
            </a:pPr>
            <a:r>
              <a:rPr lang="en-US" i="1" dirty="0"/>
              <a:t>Challenge</a:t>
            </a:r>
            <a:r>
              <a:rPr lang="en-US" dirty="0"/>
              <a:t>: </a:t>
            </a:r>
            <a:r>
              <a:rPr lang="en-US" dirty="0">
                <a:highlight>
                  <a:srgbClr val="FFFF00"/>
                </a:highlight>
              </a:rPr>
              <a:t>Visualizing the Physics Derivation Graph</a:t>
            </a:r>
          </a:p>
          <a:p>
            <a:pPr>
              <a:lnSpc>
                <a:spcPct val="114999"/>
              </a:lnSpc>
            </a:pPr>
            <a:r>
              <a:rPr lang="en-US" dirty="0"/>
              <a:t>Project status</a:t>
            </a:r>
          </a:p>
          <a:p>
            <a:pPr>
              <a:lnSpc>
                <a:spcPct val="114999"/>
              </a:lnSpc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4C07D-8456-403C-B174-AA3F5DE1C940}"/>
              </a:ext>
            </a:extLst>
          </p:cNvPr>
          <p:cNvSpPr txBox="1"/>
          <p:nvPr/>
        </p:nvSpPr>
        <p:spPr>
          <a:xfrm>
            <a:off x="2329543" y="3604078"/>
            <a:ext cx="43443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In this section</a:t>
            </a:r>
            <a:r>
              <a:rPr lang="en-US"/>
              <a:t>: Is visualization helpful? </a:t>
            </a:r>
            <a:r>
              <a:rPr lang="en-US" dirty="0"/>
              <a:t>Necessary? How do the answers depend on scale?</a:t>
            </a:r>
          </a:p>
        </p:txBody>
      </p:sp>
    </p:spTree>
    <p:extLst>
      <p:ext uri="{BB962C8B-B14F-4D97-AF65-F5344CB8AC3E}">
        <p14:creationId xmlns:p14="http://schemas.microsoft.com/office/powerpoint/2010/main" val="3606098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9E54D-1AF1-443B-81EC-6339E5E19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representations of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090B2-05BF-47E7-A23C-3AF7F85A3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806471"/>
          </a:xfrm>
        </p:spPr>
        <p:txBody>
          <a:bodyPr/>
          <a:lstStyle/>
          <a:p>
            <a:pPr marL="114300" indent="0">
              <a:buNone/>
            </a:pPr>
            <a:r>
              <a:rPr lang="en-US" i="1" dirty="0">
                <a:solidFill>
                  <a:schemeClr val="tx1"/>
                </a:solidFill>
              </a:rPr>
              <a:t>Directed graph with three types of nodes</a:t>
            </a:r>
            <a:r>
              <a:rPr lang="en-US" dirty="0">
                <a:solidFill>
                  <a:schemeClr val="tx1"/>
                </a:solidFill>
              </a:rPr>
              <a:t>: expressions, inference rules, feeds</a:t>
            </a:r>
          </a:p>
          <a:p>
            <a:pPr>
              <a:lnSpc>
                <a:spcPct val="114999"/>
              </a:lnSpc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Goals: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Visualize and navigate structure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Serve as input method (rather than command line or form based)</a:t>
            </a:r>
          </a:p>
          <a:p>
            <a:pPr>
              <a:lnSpc>
                <a:spcPct val="114999"/>
              </a:lnSpc>
            </a:pPr>
            <a:endParaRPr lang="en-US" dirty="0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Options include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  <a:hlinkClick r:id="rId2"/>
              </a:rPr>
              <a:t>Resource Description Framework</a:t>
            </a:r>
            <a:r>
              <a:rPr lang="en-US" dirty="0">
                <a:solidFill>
                  <a:schemeClr val="tx1"/>
                </a:solidFill>
              </a:rPr>
              <a:t> (RDF)      </a:t>
            </a:r>
            <a:r>
              <a:rPr lang="en-US" sz="1200" dirty="0">
                <a:solidFill>
                  <a:schemeClr val="tx1"/>
                </a:solidFill>
              </a:rPr>
              <a:t>subject–predicate–object</a:t>
            </a:r>
          </a:p>
          <a:p>
            <a:pPr>
              <a:lnSpc>
                <a:spcPct val="114999"/>
              </a:lnSpc>
            </a:pPr>
            <a:r>
              <a:rPr lang="en-US" dirty="0" err="1">
                <a:solidFill>
                  <a:schemeClr val="tx1"/>
                </a:solidFill>
              </a:rPr>
              <a:t>GraphViz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Neo4j – property graph       </a:t>
            </a:r>
            <a:r>
              <a:rPr lang="en-US" sz="1200" dirty="0">
                <a:solidFill>
                  <a:schemeClr val="tx1"/>
                </a:solidFill>
              </a:rPr>
              <a:t>nodes and edges have attributes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D3js</a:t>
            </a:r>
          </a:p>
          <a:p>
            <a:pPr>
              <a:lnSpc>
                <a:spcPct val="114999"/>
              </a:lnSpc>
            </a:pPr>
            <a:r>
              <a:rPr lang="en-US" dirty="0" err="1">
                <a:solidFill>
                  <a:schemeClr val="tx1"/>
                </a:solidFill>
              </a:rPr>
              <a:t>NetworkX</a:t>
            </a:r>
          </a:p>
        </p:txBody>
      </p:sp>
    </p:spTree>
    <p:extLst>
      <p:ext uri="{BB962C8B-B14F-4D97-AF65-F5344CB8AC3E}">
        <p14:creationId xmlns:p14="http://schemas.microsoft.com/office/powerpoint/2010/main" val="1331750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69341-3640-49D9-B4E5-54BC46C4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of d3js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15590-C483-4ECC-B896-0BDD5B771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977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B766-3101-455F-B593-94CF533B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0096"/>
            <a:ext cx="8520600" cy="572700"/>
          </a:xfrm>
        </p:spPr>
        <p:txBody>
          <a:bodyPr/>
          <a:lstStyle/>
          <a:p>
            <a:r>
              <a:rPr lang="en-US" dirty="0"/>
              <a:t>Analysis of Alternatives for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C225E-A0A2-4921-B1EF-719E1A502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701" y="971046"/>
            <a:ext cx="2902257" cy="1919616"/>
          </a:xfrm>
        </p:spPr>
        <p:txBody>
          <a:bodyPr/>
          <a:lstStyle/>
          <a:p>
            <a:pPr marL="139700" indent="0">
              <a:buNone/>
            </a:pPr>
            <a:r>
              <a:rPr lang="en-US" b="1" u="sng" dirty="0"/>
              <a:t>D3js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rgbClr val="00B050"/>
                </a:solidFill>
              </a:rPr>
              <a:t>Free</a:t>
            </a:r>
          </a:p>
          <a:p>
            <a:pPr>
              <a:lnSpc>
                <a:spcPct val="114999"/>
              </a:lnSpc>
            </a:pPr>
            <a:r>
              <a:rPr lang="en-US" dirty="0" err="1"/>
              <a:t>Javascript</a:t>
            </a:r>
            <a:r>
              <a:rPr lang="en-US" dirty="0"/>
              <a:t> library for Browser-based rendering</a:t>
            </a:r>
          </a:p>
          <a:p>
            <a:pPr>
              <a:lnSpc>
                <a:spcPct val="114999"/>
              </a:lnSpc>
            </a:pPr>
            <a:r>
              <a:rPr lang="en-US" dirty="0"/>
              <a:t>Visualization of JSON; no query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EDCB2-1A32-4003-AB79-A226E74A1EC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06186" y="3801332"/>
            <a:ext cx="4580470" cy="1184829"/>
          </a:xfrm>
        </p:spPr>
        <p:txBody>
          <a:bodyPr/>
          <a:lstStyle/>
          <a:p>
            <a:pPr marL="139700" indent="0">
              <a:lnSpc>
                <a:spcPct val="114999"/>
              </a:lnSpc>
              <a:buNone/>
            </a:pPr>
            <a:r>
              <a:rPr lang="en-US" b="1" u="sng" dirty="0"/>
              <a:t>RDF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rgbClr val="00B050"/>
                </a:solidFill>
              </a:rPr>
              <a:t>Free</a:t>
            </a:r>
          </a:p>
          <a:p>
            <a:pPr>
              <a:lnSpc>
                <a:spcPct val="114999"/>
              </a:lnSpc>
            </a:pPr>
            <a:r>
              <a:rPr lang="en-US" dirty="0"/>
              <a:t>No visualization method</a:t>
            </a:r>
          </a:p>
          <a:p>
            <a:pPr>
              <a:lnSpc>
                <a:spcPct val="114999"/>
              </a:lnSpc>
            </a:pPr>
            <a:r>
              <a:rPr lang="en-US" dirty="0"/>
              <a:t>Enabling complex queries is not useful for PDG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30A901-0697-46E8-9842-E59A0F52E183}"/>
              </a:ext>
            </a:extLst>
          </p:cNvPr>
          <p:cNvSpPr txBox="1">
            <a:spLocks/>
          </p:cNvSpPr>
          <p:nvPr/>
        </p:nvSpPr>
        <p:spPr>
          <a:xfrm>
            <a:off x="2889302" y="1821946"/>
            <a:ext cx="3809397" cy="2146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14999"/>
              </a:lnSpc>
              <a:buNone/>
            </a:pPr>
            <a:r>
              <a:rPr lang="en-US" b="1" u="sng" dirty="0"/>
              <a:t>Neo4j</a:t>
            </a:r>
            <a:endParaRPr lang="en-US" b="1" u="sng"/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rgbClr val="00B050"/>
                </a:solidFill>
              </a:rPr>
              <a:t>Free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rgbClr val="FF0000"/>
                </a:solidFill>
              </a:rPr>
              <a:t>Proprietary </a:t>
            </a:r>
            <a:r>
              <a:rPr lang="en-US" dirty="0"/>
              <a:t>property graph with </a:t>
            </a:r>
            <a:r>
              <a:rPr lang="en-US" dirty="0">
                <a:solidFill>
                  <a:srgbClr val="FF0000"/>
                </a:solidFill>
              </a:rPr>
              <a:t>proprietary </a:t>
            </a:r>
            <a:r>
              <a:rPr lang="en-US" dirty="0"/>
              <a:t>query language </a:t>
            </a:r>
            <a:r>
              <a:rPr lang="en-US" dirty="0">
                <a:hlinkClick r:id="rId2"/>
              </a:rPr>
              <a:t>Cypher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dirty="0"/>
              <a:t>Limited visualization in browser</a:t>
            </a:r>
          </a:p>
          <a:p>
            <a:pPr>
              <a:lnSpc>
                <a:spcPct val="114999"/>
              </a:lnSpc>
            </a:pPr>
            <a:r>
              <a:rPr lang="en-US" dirty="0"/>
              <a:t>Integrates with Python</a:t>
            </a:r>
          </a:p>
          <a:p>
            <a:pPr>
              <a:lnSpc>
                <a:spcPct val="114999"/>
              </a:lnSpc>
            </a:pPr>
            <a:r>
              <a:rPr lang="en-US" dirty="0"/>
              <a:t>Complex queries unnecessary for PDG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B656B2D-34BF-4FB7-AA2B-37659339BF1F}"/>
              </a:ext>
            </a:extLst>
          </p:cNvPr>
          <p:cNvSpPr txBox="1">
            <a:spLocks/>
          </p:cNvSpPr>
          <p:nvPr/>
        </p:nvSpPr>
        <p:spPr>
          <a:xfrm>
            <a:off x="6291086" y="951090"/>
            <a:ext cx="2738971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14999"/>
              </a:lnSpc>
              <a:buNone/>
            </a:pPr>
            <a:r>
              <a:rPr lang="en-US" b="1" u="sng" dirty="0" err="1"/>
              <a:t>Graphviz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rgbClr val="00B050"/>
                </a:solidFill>
              </a:rPr>
              <a:t>Free</a:t>
            </a:r>
          </a:p>
          <a:p>
            <a:pPr>
              <a:lnSpc>
                <a:spcPct val="114999"/>
              </a:lnSpc>
            </a:pPr>
            <a:r>
              <a:rPr lang="en-US" dirty="0"/>
              <a:t>Static PNGs or SVGs from specially formatted </a:t>
            </a:r>
            <a:r>
              <a:rPr lang="en-US" dirty="0">
                <a:hlinkClick r:id="rId3"/>
              </a:rPr>
              <a:t>DOT</a:t>
            </a:r>
            <a:r>
              <a:rPr lang="en-US" dirty="0"/>
              <a:t> input files</a:t>
            </a:r>
          </a:p>
          <a:p>
            <a:pPr>
              <a:lnSpc>
                <a:spcPct val="114999"/>
              </a:lnSpc>
            </a:pPr>
            <a:r>
              <a:rPr lang="en-US" dirty="0"/>
              <a:t>No query language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C4AC2-7B21-4A7C-95BF-4CF675BFDD64}"/>
              </a:ext>
            </a:extLst>
          </p:cNvPr>
          <p:cNvSpPr txBox="1"/>
          <p:nvPr/>
        </p:nvSpPr>
        <p:spPr>
          <a:xfrm>
            <a:off x="4515759" y="4157435"/>
            <a:ext cx="663484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Courier New"/>
              </a:rPr>
              <a:t>step 1 | has input | y=mx+b
step 1 | has inference rule | multiply both sides by
step 1 | has feed | 2
step 1 | has output | 2*y = 2*m*x + 2*b</a:t>
            </a:r>
          </a:p>
        </p:txBody>
      </p:sp>
    </p:spTree>
    <p:extLst>
      <p:ext uri="{BB962C8B-B14F-4D97-AF65-F5344CB8AC3E}">
        <p14:creationId xmlns:p14="http://schemas.microsoft.com/office/powerpoint/2010/main" val="26266959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D25E-E621-4424-9F96-5CB224C6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03DE2-E582-41F1-8265-B3BF82710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core concept</a:t>
            </a:r>
          </a:p>
          <a:p>
            <a:pPr>
              <a:lnSpc>
                <a:spcPct val="114999"/>
              </a:lnSpc>
            </a:pPr>
            <a:r>
              <a:rPr lang="en-US" dirty="0"/>
              <a:t>Use cases</a:t>
            </a:r>
          </a:p>
          <a:p>
            <a:pPr>
              <a:lnSpc>
                <a:spcPct val="114999"/>
              </a:lnSpc>
            </a:pPr>
            <a:r>
              <a:rPr lang="en-US" i="1" dirty="0"/>
              <a:t>Challenge</a:t>
            </a:r>
            <a:r>
              <a:rPr lang="en-US" dirty="0"/>
              <a:t>: Evaluating options for computer algebra systems</a:t>
            </a:r>
          </a:p>
          <a:p>
            <a:pPr>
              <a:lnSpc>
                <a:spcPct val="114999"/>
              </a:lnSpc>
            </a:pPr>
            <a:r>
              <a:rPr lang="en-US" i="1" dirty="0"/>
              <a:t>Challenge</a:t>
            </a:r>
            <a:r>
              <a:rPr lang="en-US" dirty="0"/>
              <a:t>: Visualizing the Physics Derivation Graph</a:t>
            </a:r>
          </a:p>
          <a:p>
            <a:pPr>
              <a:lnSpc>
                <a:spcPct val="114999"/>
              </a:lnSpc>
            </a:pPr>
            <a:r>
              <a:rPr lang="en-US" dirty="0">
                <a:highlight>
                  <a:srgbClr val="FFFF00"/>
                </a:highlight>
              </a:rPr>
              <a:t>Project status</a:t>
            </a:r>
          </a:p>
          <a:p>
            <a:pPr>
              <a:lnSpc>
                <a:spcPct val="114999"/>
              </a:lnSpc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4C07D-8456-403C-B174-AA3F5DE1C940}"/>
              </a:ext>
            </a:extLst>
          </p:cNvPr>
          <p:cNvSpPr txBox="1"/>
          <p:nvPr/>
        </p:nvSpPr>
        <p:spPr>
          <a:xfrm>
            <a:off x="2329543" y="3604078"/>
            <a:ext cx="348705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In this section</a:t>
            </a:r>
            <a:r>
              <a:rPr lang="en-US"/>
              <a:t>: why is this challenging?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5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FC243-377F-4F1A-B0B0-2B7FE8867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is different from dead tree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4A297-2291-425C-9929-D4AFAF7F4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219" y="4376597"/>
            <a:ext cx="8520600" cy="612816"/>
          </a:xfrm>
        </p:spPr>
        <p:txBody>
          <a:bodyPr/>
          <a:lstStyle/>
          <a:p>
            <a:pPr marL="114300" indent="0">
              <a:buNone/>
            </a:pPr>
            <a:r>
              <a:rPr lang="en-US" sz="1600" i="1" dirty="0">
                <a:solidFill>
                  <a:schemeClr val="tx1"/>
                </a:solidFill>
              </a:rPr>
              <a:t>Claim</a:t>
            </a:r>
            <a:r>
              <a:rPr lang="en-US" sz="1600" dirty="0">
                <a:solidFill>
                  <a:schemeClr val="tx1"/>
                </a:solidFill>
              </a:rPr>
              <a:t>: a directed graph is a more intuitive representation of how information is connected. 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                         (Also introduces novel challenges in navigating content.)</a:t>
            </a: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AC01F15F-A167-4305-A6BE-394B9C284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3" t="8661" r="6685" b="8768"/>
          <a:stretch/>
        </p:blipFill>
        <p:spPr>
          <a:xfrm>
            <a:off x="1874088" y="1203303"/>
            <a:ext cx="5396650" cy="294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88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F7752-1567-4A46-A3BA-AF36E599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 of Physics Derivation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E4885-8917-42B5-B639-03D1977048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879 expressions stored as Latex in 39 derivations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Latex to PNG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Front end: Python Flask web interface</a:t>
            </a:r>
          </a:p>
          <a:p>
            <a:pPr>
              <a:lnSpc>
                <a:spcPct val="114999"/>
              </a:lnSpc>
            </a:pPr>
            <a:r>
              <a:rPr lang="en-US" err="1">
                <a:solidFill>
                  <a:schemeClr val="tx1"/>
                </a:solidFill>
              </a:rPr>
              <a:t>Graphviz</a:t>
            </a:r>
            <a:r>
              <a:rPr lang="en-US" dirty="0">
                <a:solidFill>
                  <a:schemeClr val="tx1"/>
                </a:solidFill>
              </a:rPr>
              <a:t> for visualization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Back end: JSON for Latex and Inference rules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Python 3 to generate </a:t>
            </a:r>
            <a:r>
              <a:rPr lang="en-US" dirty="0" err="1">
                <a:solidFill>
                  <a:schemeClr val="tx1"/>
                </a:solidFill>
              </a:rPr>
              <a:t>Graphviz</a:t>
            </a:r>
            <a:r>
              <a:rPr lang="en-US" dirty="0">
                <a:solidFill>
                  <a:schemeClr val="tx1"/>
                </a:solidFill>
              </a:rPr>
              <a:t> and interface with JSON and Flask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Docker container for portability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Use of </a:t>
            </a:r>
            <a:r>
              <a:rPr lang="en-US" dirty="0" err="1">
                <a:solidFill>
                  <a:schemeClr val="tx1"/>
                </a:solidFill>
              </a:rPr>
              <a:t>SymPy</a:t>
            </a:r>
            <a:r>
              <a:rPr lang="en-US" dirty="0">
                <a:solidFill>
                  <a:schemeClr val="tx1"/>
                </a:solidFill>
              </a:rPr>
              <a:t> for validation of steps and dimensional consistency</a:t>
            </a:r>
          </a:p>
        </p:txBody>
      </p:sp>
    </p:spTree>
    <p:extLst>
      <p:ext uri="{BB962C8B-B14F-4D97-AF65-F5344CB8AC3E}">
        <p14:creationId xmlns:p14="http://schemas.microsoft.com/office/powerpoint/2010/main" val="19782524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14310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Challenges for Physics Derivation Graph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828984"/>
            <a:ext cx="8520600" cy="4311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" sz="2000">
                <a:solidFill>
                  <a:schemeClr val="tx1"/>
                </a:solidFill>
              </a:rPr>
              <a:t>There's more than a lifetime of work. </a:t>
            </a:r>
            <a:endParaRPr lang="en-US" sz="200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" sz="2000">
                <a:solidFill>
                  <a:schemeClr val="tx1"/>
                </a:solidFill>
              </a:rPr>
              <a:t>Collaboration on PDG software is needed</a:t>
            </a:r>
          </a:p>
          <a:p>
            <a:pPr lvl="1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" sz="2000">
                <a:solidFill>
                  <a:schemeClr val="tx1"/>
                </a:solidFill>
              </a:rPr>
              <a:t>Manual entry by Physicists?</a:t>
            </a:r>
          </a:p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</a:pPr>
            <a:endParaRPr lang="en" sz="20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" sz="2000">
                <a:solidFill>
                  <a:schemeClr val="tx1"/>
                </a:solidFill>
              </a:rPr>
              <a:t>Standardized notation is needed </a:t>
            </a:r>
          </a:p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</a:pPr>
            <a:endParaRPr lang="en" sz="20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" sz="2000">
                <a:solidFill>
                  <a:schemeClr val="tx1"/>
                </a:solidFill>
              </a:rPr>
              <a:t>Balance between presentation (e.g., Latex), verification (CAS), and input (not MathML)</a:t>
            </a:r>
            <a:endParaRPr sz="20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</a:pPr>
            <a:endParaRPr lang="en" sz="20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</a:pPr>
            <a:r>
              <a:rPr lang="en" sz="2000">
                <a:solidFill>
                  <a:schemeClr val="tx1"/>
                </a:solidFill>
              </a:rPr>
              <a:t>Scalability of visualizing &gt;10 nodes (400 nodes being a visual limit)</a:t>
            </a:r>
          </a:p>
          <a:p>
            <a:pPr marL="285750" indent="-285750">
              <a:lnSpc>
                <a:spcPct val="100000"/>
              </a:lnSpc>
            </a:pPr>
            <a:endParaRPr lang="en" sz="200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</a:pPr>
            <a:r>
              <a:rPr lang="en" sz="2000">
                <a:solidFill>
                  <a:schemeClr val="tx1"/>
                </a:solidFill>
              </a:rPr>
              <a:t>Navigability of graph representation (zoom in/out, pan)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6FF1-C710-4D10-9246-EFBA38E81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progress takes a long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6391B-A829-4F80-9CA7-8CF03A155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87900"/>
          </a:xfrm>
        </p:spPr>
        <p:txBody>
          <a:bodyPr/>
          <a:lstStyle/>
          <a:p>
            <a:pPr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Identify issue</a:t>
            </a:r>
          </a:p>
          <a:p>
            <a:pPr>
              <a:lnSpc>
                <a:spcPct val="114999"/>
              </a:lnSpc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Brainstorm options and survey what technologies are applicable</a:t>
            </a:r>
          </a:p>
          <a:p>
            <a:pPr>
              <a:lnSpc>
                <a:spcPct val="114999"/>
              </a:lnSpc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Form a sufficiently informed opinion on each option that I am willing to invest creating an architecture based on the selection</a:t>
            </a:r>
          </a:p>
          <a:p>
            <a:pPr>
              <a:lnSpc>
                <a:spcPct val="114999"/>
              </a:lnSpc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Build the solution </a:t>
            </a:r>
          </a:p>
          <a:p>
            <a:pPr>
              <a:lnSpc>
                <a:spcPct val="114999"/>
              </a:lnSpc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Identify whether the issues with my selection are due to my lack of understanding, insufficient skills, or I made the wrong selection</a:t>
            </a:r>
          </a:p>
          <a:p>
            <a:pPr>
              <a:lnSpc>
                <a:spcPct val="114999"/>
              </a:lnSpc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Gain additional skills </a:t>
            </a:r>
          </a:p>
          <a:p>
            <a:pPr>
              <a:lnSpc>
                <a:spcPct val="114999"/>
              </a:lnSpc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Re-survey the options with my new knowledge and experience</a:t>
            </a:r>
          </a:p>
          <a:p>
            <a:pPr>
              <a:lnSpc>
                <a:spcPct val="114999"/>
              </a:lnSpc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Rebuild the implementation with a different selection of technologies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Progress should be sustainable; also need to avoid burnout</a:t>
            </a:r>
          </a:p>
        </p:txBody>
      </p:sp>
    </p:spTree>
    <p:extLst>
      <p:ext uri="{BB962C8B-B14F-4D97-AF65-F5344CB8AC3E}">
        <p14:creationId xmlns:p14="http://schemas.microsoft.com/office/powerpoint/2010/main" val="424852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03C5F1B-7A5A-4DDA-B858-1E9ED278C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67" y="676096"/>
            <a:ext cx="6873095" cy="4556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D28E31-A6EC-4C1B-B5C3-4D9E70EE4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04" y="283280"/>
            <a:ext cx="8714694" cy="572700"/>
          </a:xfrm>
        </p:spPr>
        <p:txBody>
          <a:bodyPr/>
          <a:lstStyle/>
          <a:p>
            <a:r>
              <a:rPr lang="en-US" sz="2000"/>
              <a:t>Git commit activity for </a:t>
            </a:r>
            <a:r>
              <a:rPr lang="en-US" sz="2000">
                <a:hlinkClick r:id="rId3"/>
              </a:rPr>
              <a:t>https://github.com/allofphysicsgraph/proofofconcept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36565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3E278-83D5-4758-A8A1-E01500223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40148"/>
            <a:ext cx="8520600" cy="572700"/>
          </a:xfrm>
        </p:spPr>
        <p:txBody>
          <a:bodyPr/>
          <a:lstStyle/>
          <a:p>
            <a:r>
              <a:rPr lang="en-US"/>
              <a:t>Skills that are relevant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22A5D-6FD2-418A-8FB7-BB0261EEF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568" y="861334"/>
            <a:ext cx="8520600" cy="411729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Working experience with mathematical physics at graduate level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Python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HTML, CSS, </a:t>
            </a:r>
            <a:r>
              <a:rPr lang="en-US" dirty="0" err="1">
                <a:solidFill>
                  <a:schemeClr val="tx1"/>
                </a:solidFill>
              </a:rPr>
              <a:t>Javascript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MathJax</a:t>
            </a:r>
            <a:r>
              <a:rPr lang="en-US" dirty="0">
                <a:solidFill>
                  <a:schemeClr val="tx1"/>
                </a:solidFill>
              </a:rPr>
              <a:t>, D3JS)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Abstract syntax trees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Computer algebra systems: Mathematica, Sage, 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Latex, MathML, RDF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CSVs, SQL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Graph creation and visualization (Neo4j, </a:t>
            </a:r>
            <a:r>
              <a:rPr lang="en-US" dirty="0" err="1">
                <a:solidFill>
                  <a:schemeClr val="tx1"/>
                </a:solidFill>
              </a:rPr>
              <a:t>Graphviz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Write documentation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Collaborate with other people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Have a job that makes money and doesn't take up too much time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Set boundaries on scope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Track multiple tasks and dependencies; prioritize tasks</a:t>
            </a:r>
          </a:p>
        </p:txBody>
      </p:sp>
    </p:spTree>
    <p:extLst>
      <p:ext uri="{BB962C8B-B14F-4D97-AF65-F5344CB8AC3E}">
        <p14:creationId xmlns:p14="http://schemas.microsoft.com/office/powerpoint/2010/main" val="35368526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687E-39F9-4000-84FC-152EA4AE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 faster than manual input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FC45E-B980-483B-BF1C-82EA805AA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Bulk Latex for </a:t>
            </a:r>
            <a:r>
              <a:rPr lang="en-US" dirty="0">
                <a:hlinkClick r:id="rId2"/>
              </a:rPr>
              <a:t>arxiv.org</a:t>
            </a:r>
            <a:r>
              <a:rPr lang="en-US" dirty="0"/>
              <a:t> is </a:t>
            </a:r>
            <a:r>
              <a:rPr lang="en-US" dirty="0">
                <a:hlinkClick r:id="rId3"/>
              </a:rPr>
              <a:t>available in an AWS S3 bucket</a:t>
            </a:r>
          </a:p>
          <a:p>
            <a:pPr>
              <a:lnSpc>
                <a:spcPct val="114999"/>
              </a:lnSpc>
            </a:pPr>
            <a:r>
              <a:rPr lang="en-US" dirty="0"/>
              <a:t>The full 1TB dataset decompresses to 4TB. The manifest is a 1MB XML file.</a:t>
            </a:r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There's a freely accessible subset from </a:t>
            </a:r>
            <a:r>
              <a:rPr lang="en-US" dirty="0">
                <a:hlinkClick r:id="rId4"/>
              </a:rPr>
              <a:t>Cornell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dirty="0">
                <a:hlinkClick r:id="rId5"/>
              </a:rPr>
              <a:t>Analysis</a:t>
            </a:r>
            <a:r>
              <a:rPr lang="en-US" dirty="0"/>
              <a:t> of 17MB </a:t>
            </a:r>
            <a:r>
              <a:rPr lang="en-US" dirty="0">
                <a:hlinkClick r:id="rId6"/>
              </a:rPr>
              <a:t>hep-th-2003</a:t>
            </a:r>
            <a:r>
              <a:rPr lang="en-US" dirty="0"/>
              <a:t>: 29,481 Latex expressions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dirty="0"/>
              <a:t>--&gt; 1.7B Latex expressions assuming linear scaling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7A48581-BE50-46B8-9B06-2A0660B9C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257" y="1911351"/>
            <a:ext cx="6099628" cy="152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003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CA73F-9133-4408-AA7D-7EB9450B4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effort the work of a crank?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DC4BC-4405-4B37-8333-F57B9A59CC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14999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http://math.ucr.edu/home/baez/crackpot.html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I'm not advocating new physics. The Physics Derivation Graph is merely a way of documenting content</a:t>
            </a:r>
          </a:p>
        </p:txBody>
      </p:sp>
    </p:spTree>
    <p:extLst>
      <p:ext uri="{BB962C8B-B14F-4D97-AF65-F5344CB8AC3E}">
        <p14:creationId xmlns:p14="http://schemas.microsoft.com/office/powerpoint/2010/main" val="2641228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D15E0-3740-4703-98C0-8ADB16D4A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606" y="365315"/>
            <a:ext cx="8822524" cy="4203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Source code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https://github.com/allofphysicsgraph/proofofconcept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Documentation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https://derivationmap.net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https://physicsderivationgraph.blogspot.com</a:t>
            </a:r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pPr lvl="1"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Channels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5"/>
              </a:rPr>
              <a:t>https://groups.google.com/g/physics-derivation-graph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6"/>
              </a:rPr>
              <a:t>https://www.youtube.com/channel/UCBSInUAbtBkYDYKNc_iauVQ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FA2F7-C8AC-4BE5-A421-3268E911D26C}"/>
              </a:ext>
            </a:extLst>
          </p:cNvPr>
          <p:cNvSpPr txBox="1"/>
          <p:nvPr/>
        </p:nvSpPr>
        <p:spPr>
          <a:xfrm>
            <a:off x="3200400" y="430565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52010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D15E0-3740-4703-98C0-8ADB16D4A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606" y="365315"/>
            <a:ext cx="8822524" cy="4203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Source code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https://github.com/allofphysicsgraph/proofofconcept</a:t>
            </a:r>
            <a:r>
              <a:rPr lang="en-US" dirty="0">
                <a:solidFill>
                  <a:schemeClr val="tx1"/>
                </a:solidFill>
              </a:rPr>
              <a:t> -- in use Nov 2014 to current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https://code.google.com/archive/p/physics-equations-graph/</a:t>
            </a:r>
            <a:r>
              <a:rPr lang="en-US" dirty="0">
                <a:solidFill>
                  <a:schemeClr val="tx1"/>
                </a:solidFill>
              </a:rPr>
              <a:t> -- in use Aug 2011 to Nov 2014</a:t>
            </a:r>
          </a:p>
          <a:p>
            <a:pPr>
              <a:lnSpc>
                <a:spcPct val="100000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Documentation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https://github.com/allofphysicsgraph/proofofconcept/wiki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https://allofphysicsgraph.github.io/proofofconcept/site/derivations.html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https://physicsderivationgraph.blogspot.com</a:t>
            </a:r>
            <a:r>
              <a:rPr lang="en-US" dirty="0">
                <a:solidFill>
                  <a:schemeClr val="tx1"/>
                </a:solidFill>
              </a:rPr>
              <a:t> -- starts in Sept 2015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https://github.com/allofphysicsgraph/proofofconcept/blob/gh-pages/doc/physics_graph_notes.log</a:t>
            </a:r>
            <a:r>
              <a:rPr lang="en-US" dirty="0">
                <a:solidFill>
                  <a:schemeClr val="tx1"/>
                </a:solidFill>
              </a:rPr>
              <a:t> -- starts in Oct 2012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FA2F7-C8AC-4BE5-A421-3268E911D26C}"/>
              </a:ext>
            </a:extLst>
          </p:cNvPr>
          <p:cNvSpPr txBox="1"/>
          <p:nvPr/>
        </p:nvSpPr>
        <p:spPr>
          <a:xfrm>
            <a:off x="3200400" y="430565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25242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pic>
        <p:nvPicPr>
          <p:cNvPr id="2" name="Picture 2" descr="A truck that is driving down the street&#10;&#10;Description generated with high confidence">
            <a:extLst>
              <a:ext uri="{FF2B5EF4-FFF2-40B4-BE49-F238E27FC236}">
                <a16:creationId xmlns:a16="http://schemas.microsoft.com/office/drawing/2014/main" id="{906ACBE7-017B-4BF9-9005-637C63B5A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43" y="1014682"/>
            <a:ext cx="5158596" cy="38797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2401-485C-4E98-8A7F-0B239492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2497"/>
            <a:ext cx="8520600" cy="572700"/>
          </a:xfrm>
        </p:spPr>
        <p:txBody>
          <a:bodyPr/>
          <a:lstStyle/>
          <a:p>
            <a:r>
              <a:rPr lang="en-US"/>
              <a:t>Physics is mathematical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D1965-B516-4C3D-9DC6-1599561AD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79947"/>
            <a:ext cx="8520600" cy="378302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Physics can be described in writing 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600" dirty="0">
                <a:solidFill>
                  <a:schemeClr val="tx1"/>
                </a:solidFill>
              </a:rPr>
              <a:t>"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Gauss's law</a:t>
            </a:r>
            <a:r>
              <a:rPr lang="en-US" sz="1600" dirty="0">
                <a:solidFill>
                  <a:schemeClr val="tx1"/>
                </a:solidFill>
              </a:rPr>
              <a:t>... relates the distribution of electric charge to the resulting electric field."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Physics can be expressed with expressions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Expressions are related formally by mathematical steps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"Multiply both sides of the expression by </a:t>
            </a:r>
            <a:r>
              <a:rPr lang="en-US" i="1" dirty="0">
                <a:solidFill>
                  <a:schemeClr val="tx1"/>
                </a:solidFill>
              </a:rPr>
              <a:t>X</a:t>
            </a:r>
            <a:r>
              <a:rPr lang="en-US" dirty="0">
                <a:solidFill>
                  <a:schemeClr val="tx1"/>
                </a:solidFill>
              </a:rPr>
              <a:t>"</a:t>
            </a: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--&gt; </a:t>
            </a:r>
            <a:r>
              <a:rPr lang="en-US" i="1" dirty="0">
                <a:solidFill>
                  <a:schemeClr val="tx1"/>
                </a:solidFill>
              </a:rPr>
              <a:t>Leverage that formal connectivity to construct a graph</a:t>
            </a:r>
          </a:p>
        </p:txBody>
      </p:sp>
      <p:pic>
        <p:nvPicPr>
          <p:cNvPr id="4" name="Picture 4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06B6F2E4-1E58-4895-A240-EF8E8D3F1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401" y="1797581"/>
            <a:ext cx="2351416" cy="8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957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7DB71-9FCA-4B6F-887A-B43EEC73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text or hyperlink annotations?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F5423-8D8C-4D65-A3CC-1B890061C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node types could contain hyperlinks to external text resources</a:t>
            </a:r>
          </a:p>
          <a:p>
            <a:pPr>
              <a:lnSpc>
                <a:spcPct val="114999"/>
              </a:lnSpc>
            </a:pPr>
            <a:r>
              <a:rPr lang="en-US" dirty="0"/>
              <a:t>Text explaining the step (or steps) could be included</a:t>
            </a:r>
          </a:p>
        </p:txBody>
      </p:sp>
    </p:spTree>
    <p:extLst>
      <p:ext uri="{BB962C8B-B14F-4D97-AF65-F5344CB8AC3E}">
        <p14:creationId xmlns:p14="http://schemas.microsoft.com/office/powerpoint/2010/main" val="39617586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2D51E-FD27-41A0-91A7-3C55181D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Mechanics of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109BF-64F5-4728-8A26-A3482CEE4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Three type of nodes; each node contains either Latex or text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Inference rules can appear multiple times, so they need a unique identifier to distinguish nodes.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Feed nodes are Latex. They can appear multiple times in the graph, so they also need a unique identifier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An expression can be rendered in multiple representations (e.g. MathML, Latex, Sage), so a unique identifier is needed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An expression can appear multiple times in a derivation. Therefore, an index unique to that step is needed.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C29BC-1863-475D-94BB-FB778FEACE23}"/>
              </a:ext>
            </a:extLst>
          </p:cNvPr>
          <p:cNvSpPr txBox="1"/>
          <p:nvPr/>
        </p:nvSpPr>
        <p:spPr>
          <a:xfrm>
            <a:off x="6801928" y="186546"/>
            <a:ext cx="11796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 of 3</a:t>
            </a:r>
          </a:p>
        </p:txBody>
      </p:sp>
    </p:spTree>
    <p:extLst>
      <p:ext uri="{BB962C8B-B14F-4D97-AF65-F5344CB8AC3E}">
        <p14:creationId xmlns:p14="http://schemas.microsoft.com/office/powerpoint/2010/main" val="2814726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7ED7A-3918-405D-B9E6-6550EEAA5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visual graph</a:t>
            </a: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FAA589C8-65F8-424A-9BD6-483CB6D7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372" y="-815149"/>
            <a:ext cx="4986067" cy="6482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0CBCD3-2FF1-4B6E-BD62-6F24A449FE7F}"/>
              </a:ext>
            </a:extLst>
          </p:cNvPr>
          <p:cNvSpPr txBox="1"/>
          <p:nvPr/>
        </p:nvSpPr>
        <p:spPr>
          <a:xfrm>
            <a:off x="450730" y="447818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2 of 3</a:t>
            </a:r>
          </a:p>
        </p:txBody>
      </p:sp>
    </p:spTree>
    <p:extLst>
      <p:ext uri="{BB962C8B-B14F-4D97-AF65-F5344CB8AC3E}">
        <p14:creationId xmlns:p14="http://schemas.microsoft.com/office/powerpoint/2010/main" val="3858025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6EF7-FB1A-40F0-AC77-0685999A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visual graph means tracking indices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E2B0D5F-C440-4FE8-956B-151A49CAF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8" y="1397625"/>
            <a:ext cx="8986567" cy="3437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279260-F999-4DA9-9ED8-B2F6DEFF3647}"/>
              </a:ext>
            </a:extLst>
          </p:cNvPr>
          <p:cNvSpPr txBox="1"/>
          <p:nvPr/>
        </p:nvSpPr>
        <p:spPr>
          <a:xfrm>
            <a:off x="7664570" y="89499"/>
            <a:ext cx="140610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3 of 3</a:t>
            </a:r>
          </a:p>
        </p:txBody>
      </p:sp>
    </p:spTree>
    <p:extLst>
      <p:ext uri="{BB962C8B-B14F-4D97-AF65-F5344CB8AC3E}">
        <p14:creationId xmlns:p14="http://schemas.microsoft.com/office/powerpoint/2010/main" val="26946076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6ED1-6272-4B7E-8884-C90631AD5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Domains not described by 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6243E-39D8-40DE-AA23-47D7BB63E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Geometry is not in scope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>
                <a:solidFill>
                  <a:schemeClr val="tx1"/>
                </a:solidFill>
              </a:rPr>
              <a:t>Mathematical proofs</a:t>
            </a:r>
          </a:p>
          <a:p>
            <a:pPr>
              <a:lnSpc>
                <a:spcPct val="114999"/>
              </a:lnSpc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4997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69716-7A6A-41EB-8C9B-DE19C58B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Derivation Graph is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512B8-1D2C-45B8-A58B-158152CEF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PDG is not a </a:t>
            </a:r>
            <a:r>
              <a:rPr lang="en-US" dirty="0">
                <a:hlinkClick r:id="rId2"/>
              </a:rPr>
              <a:t>mind map</a:t>
            </a:r>
            <a:endParaRPr lang="en-US"/>
          </a:p>
          <a:p>
            <a:pPr>
              <a:lnSpc>
                <a:spcPct val="114999"/>
              </a:lnSpc>
            </a:pPr>
            <a:r>
              <a:rPr lang="en-US" dirty="0"/>
              <a:t>PDG is not a tree-based structure</a:t>
            </a:r>
          </a:p>
        </p:txBody>
      </p:sp>
    </p:spTree>
    <p:extLst>
      <p:ext uri="{BB962C8B-B14F-4D97-AF65-F5344CB8AC3E}">
        <p14:creationId xmlns:p14="http://schemas.microsoft.com/office/powerpoint/2010/main" val="8729940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9764-D0E9-4402-B495-04856F8D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options explored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37DD2-170A-4B58-884D-0CA25D452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Single CSV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CSV per derivation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XML</a:t>
            </a:r>
          </a:p>
          <a:p>
            <a:pPr>
              <a:lnSpc>
                <a:spcPct val="114999"/>
              </a:lnSpc>
            </a:pPr>
            <a:r>
              <a:rPr lang="en-US" dirty="0">
                <a:solidFill>
                  <a:schemeClr val="tx1"/>
                </a:solidFill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36655231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 descr="schrodingers_cat_walks_into_a_ba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50" y="236750"/>
            <a:ext cx="22479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 descr="schrodingers-cat-artwork-500x5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6675" y="116725"/>
            <a:ext cx="2575625" cy="25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 descr="brief_history_of_tim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87105">
            <a:off x="2694376" y="1450700"/>
            <a:ext cx="1445323" cy="224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 descr="elegant_universe_cover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64672">
            <a:off x="4210924" y="1611600"/>
            <a:ext cx="1805950" cy="270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 descr="physics_of_the_future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236953">
            <a:off x="5244322" y="2722125"/>
            <a:ext cx="1966100" cy="304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85900" y="1200151"/>
                <a:ext cx="6172200" cy="8572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“Given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𝜔</m:t>
                    </m:r>
                    <m:r>
                      <a:rPr lang="en-US" b="0" i="1" smtClean="0">
                        <a:latin typeface="Cambria Math"/>
                      </a:rPr>
                      <m:t>=2</m:t>
                    </m:r>
                    <m:r>
                      <a:rPr lang="en-US" b="0" i="1" smtClean="0">
                        <a:latin typeface="Cambria Math"/>
                      </a:rPr>
                      <m:t>𝜋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/>
                  <a:t> 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𝜔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/>
                  <a:t> .”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5900" y="1200151"/>
                <a:ext cx="6172200" cy="857250"/>
              </a:xfrm>
              <a:blipFill>
                <a:blip r:embed="rId3"/>
                <a:stretch>
                  <a:fillRect l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501" y="1871932"/>
            <a:ext cx="1644906" cy="15966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1249" y="3886200"/>
            <a:ext cx="410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What steps show this derivation?</a:t>
            </a:r>
          </a:p>
        </p:txBody>
      </p:sp>
    </p:spTree>
    <p:extLst>
      <p:ext uri="{BB962C8B-B14F-4D97-AF65-F5344CB8AC3E}">
        <p14:creationId xmlns:p14="http://schemas.microsoft.com/office/powerpoint/2010/main" val="1347485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85900" y="1200151"/>
                <a:ext cx="6172200" cy="8572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“Given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𝜔</m:t>
                    </m:r>
                    <m:r>
                      <a:rPr lang="en-US" b="0" i="1" smtClean="0">
                        <a:latin typeface="Cambria Math"/>
                      </a:rPr>
                      <m:t>=2</m:t>
                    </m:r>
                    <m:r>
                      <a:rPr lang="en-US" b="0" i="1" smtClean="0">
                        <a:latin typeface="Cambria Math"/>
                      </a:rPr>
                      <m:t>𝜋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/>
                  <a:t> 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𝜔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/>
                  <a:t> .”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5900" y="1200151"/>
                <a:ext cx="6172200" cy="857250"/>
              </a:xfrm>
              <a:blipFill>
                <a:blip r:embed="rId3"/>
                <a:stretch>
                  <a:fillRect l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501" y="1871932"/>
            <a:ext cx="1644906" cy="15966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1249" y="3886200"/>
            <a:ext cx="410617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/>
              <a:t>What steps show this derivation: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63305" y="2066151"/>
            <a:ext cx="4498396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50" dirty="0"/>
              <a:t>Angular and linear frequency are related by equation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12121" y="2286000"/>
                <a:ext cx="83143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𝜔</m:t>
                      </m:r>
                      <m:r>
                        <a:rPr lang="en-US" sz="1350" b="0" i="1" smtClean="0">
                          <a:latin typeface="Cambria Math"/>
                        </a:rPr>
                        <m:t>=2</m:t>
                      </m:r>
                      <m:r>
                        <a:rPr lang="en-US" sz="1350" b="0" i="1" smtClean="0">
                          <a:latin typeface="Cambria Math"/>
                        </a:rPr>
                        <m:t>𝜋</m:t>
                      </m:r>
                      <m:r>
                        <a:rPr lang="en-US" sz="1350" b="0" i="1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121" y="2286000"/>
                <a:ext cx="831430" cy="300082"/>
              </a:xfrm>
              <a:prstGeom prst="rect">
                <a:avLst/>
              </a:prstGeom>
              <a:blipFill>
                <a:blip r:embed="rId5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763304" y="2589892"/>
            <a:ext cx="4538102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50" dirty="0"/>
              <a:t>Period and linear frequency are related by equation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68506" y="2800351"/>
                <a:ext cx="848643" cy="519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𝑇</m:t>
                      </m:r>
                      <m:r>
                        <a:rPr lang="en-US" sz="135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506" y="2800351"/>
                <a:ext cx="848643" cy="519053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800985" y="3257550"/>
            <a:ext cx="35364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Invert both sides of equation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42505" y="3475367"/>
                <a:ext cx="1182917" cy="48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/>
                            </a:rPr>
                            <m:t>𝑇</m:t>
                          </m:r>
                        </m:den>
                      </m:f>
                      <m:r>
                        <a:rPr lang="en-US" sz="1350" b="0" i="1" smtClean="0">
                          <a:latin typeface="Cambria Math"/>
                        </a:rPr>
                        <m:t>=</m:t>
                      </m:r>
                      <m:r>
                        <a:rPr lang="en-US" sz="1350" b="0" i="1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505" y="3475367"/>
                <a:ext cx="1182917" cy="481286"/>
              </a:xfrm>
              <a:prstGeom prst="rect">
                <a:avLst/>
              </a:prstGeom>
              <a:blipFill>
                <a:blip r:embed="rId7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800600" y="3943350"/>
            <a:ext cx="36289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Substitute equation 3 into equation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830097" y="4171950"/>
                <a:ext cx="893546" cy="48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𝜔</m:t>
                      </m:r>
                      <m:r>
                        <a:rPr lang="en-US" sz="135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1350" b="0" i="1" smtClean="0"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097" y="4171950"/>
                <a:ext cx="893546" cy="481286"/>
              </a:xfrm>
              <a:prstGeom prst="rect">
                <a:avLst/>
              </a:prstGeom>
              <a:blipFill>
                <a:blip r:embed="rId8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/>
          <p:cNvSpPr/>
          <p:nvPr/>
        </p:nvSpPr>
        <p:spPr>
          <a:xfrm>
            <a:off x="4514850" y="2114550"/>
            <a:ext cx="171450" cy="2457450"/>
          </a:xfrm>
          <a:prstGeom prst="leftBrace">
            <a:avLst>
              <a:gd name="adj1" fmla="val 8333"/>
              <a:gd name="adj2" fmla="val 7895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17753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representation of Derivation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1" y="927100"/>
            <a:ext cx="5257799" cy="501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Expressions</a:t>
            </a:r>
            <a:r>
              <a:rPr lang="en-US" sz="1800" dirty="0"/>
              <a:t> are nodes on a graph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6007" y="1623050"/>
            <a:ext cx="39707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Angular and linear frequency are related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1287" y="1870552"/>
                <a:ext cx="83143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𝜔</m:t>
                      </m:r>
                      <m:r>
                        <a:rPr lang="en-US" sz="1350" b="0" i="1" smtClean="0">
                          <a:latin typeface="Cambria Math"/>
                        </a:rPr>
                        <m:t>=2</m:t>
                      </m:r>
                      <m:r>
                        <a:rPr lang="en-US" sz="1350" b="0" i="1" smtClean="0">
                          <a:latin typeface="Cambria Math"/>
                        </a:rPr>
                        <m:t>𝜋</m:t>
                      </m:r>
                      <m:r>
                        <a:rPr lang="en-US" sz="1350" b="0" i="1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87" y="1870552"/>
                <a:ext cx="831430" cy="300082"/>
              </a:xfrm>
              <a:prstGeom prst="rect">
                <a:avLst/>
              </a:prstGeom>
              <a:blipFill>
                <a:blip r:embed="rId2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62874" y="2139432"/>
            <a:ext cx="39106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Period and linear frequency are related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4098" y="2383338"/>
                <a:ext cx="1215266" cy="519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𝑇</m:t>
                      </m:r>
                      <m:r>
                        <a:rPr lang="en-US" sz="135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98" y="2383338"/>
                <a:ext cx="1215266" cy="519053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20409" y="2846798"/>
            <a:ext cx="30943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Invert both sides of equation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4365" y="3129139"/>
                <a:ext cx="1064303" cy="48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/>
                            </a:rPr>
                            <m:t>𝑇</m:t>
                          </m:r>
                        </m:den>
                      </m:f>
                      <m:r>
                        <a:rPr lang="en-US" sz="1350" b="0" i="1" smtClean="0">
                          <a:latin typeface="Cambria Math"/>
                        </a:rPr>
                        <m:t>=</m:t>
                      </m:r>
                      <m:r>
                        <a:rPr lang="en-US" sz="1350" b="0" i="1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65" y="3129139"/>
                <a:ext cx="1064303" cy="481286"/>
              </a:xfrm>
              <a:prstGeom prst="rect">
                <a:avLst/>
              </a:prstGeom>
              <a:blipFill>
                <a:blip r:embed="rId4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09067" y="3569295"/>
            <a:ext cx="36505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Substitute equation 3 into equation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1328" y="3963988"/>
                <a:ext cx="1630095" cy="48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𝜔</m:t>
                      </m:r>
                      <m:r>
                        <a:rPr lang="en-US" sz="135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1350" b="0" i="1" smtClean="0"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28" y="3963988"/>
                <a:ext cx="1630095" cy="481286"/>
              </a:xfrm>
              <a:prstGeom prst="rect">
                <a:avLst/>
              </a:prstGeom>
              <a:blipFill>
                <a:blip r:embed="rId5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200650" y="1920499"/>
                <a:ext cx="83143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𝜔</m:t>
                      </m:r>
                      <m:r>
                        <a:rPr lang="en-US" sz="1350" b="0" i="1" smtClean="0">
                          <a:latin typeface="Cambria Math"/>
                        </a:rPr>
                        <m:t>=2</m:t>
                      </m:r>
                      <m:r>
                        <a:rPr lang="en-US" sz="1350" b="0" i="1" smtClean="0">
                          <a:latin typeface="Cambria Math"/>
                        </a:rPr>
                        <m:t>𝜋</m:t>
                      </m:r>
                      <m:r>
                        <a:rPr lang="en-US" sz="1350" b="0" i="1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650" y="1920499"/>
                <a:ext cx="831430" cy="300082"/>
              </a:xfrm>
              <a:prstGeom prst="rect">
                <a:avLst/>
              </a:prstGeom>
              <a:blipFill>
                <a:blip r:embed="rId6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624558" y="1800215"/>
                <a:ext cx="1031954" cy="519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𝑇</m:t>
                      </m:r>
                      <m:r>
                        <a:rPr lang="en-US" sz="135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558" y="1800215"/>
                <a:ext cx="1031954" cy="519053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629401" y="2616033"/>
                <a:ext cx="1215266" cy="48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/>
                            </a:rPr>
                            <m:t>𝑇</m:t>
                          </m:r>
                        </m:den>
                      </m:f>
                      <m:r>
                        <a:rPr lang="en-US" sz="1350" b="0" i="1" smtClean="0">
                          <a:latin typeface="Cambria Math"/>
                        </a:rPr>
                        <m:t>=</m:t>
                      </m:r>
                      <m:r>
                        <a:rPr lang="en-US" sz="1350" b="0" i="1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1" y="2616033"/>
                <a:ext cx="1215266" cy="481286"/>
              </a:xfrm>
              <a:prstGeom prst="rect">
                <a:avLst/>
              </a:prstGeom>
              <a:blipFill>
                <a:blip r:embed="rId8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32389" y="3467399"/>
                <a:ext cx="1619311" cy="492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1" smtClean="0">
                          <a:latin typeface="Cambria Math"/>
                        </a:rPr>
                        <m:t>𝜔</m:t>
                      </m:r>
                      <m:r>
                        <a:rPr lang="en-US" sz="135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1350" b="0" i="1" smtClean="0"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135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389" y="3467399"/>
                <a:ext cx="1619311" cy="4920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5136663" y="1810998"/>
            <a:ext cx="978388" cy="49600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6714203" y="1796898"/>
            <a:ext cx="937966" cy="52938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6451341" y="2616033"/>
            <a:ext cx="1301878" cy="47443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6386777" y="3406643"/>
            <a:ext cx="1048254" cy="59570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Arrow Connector 22"/>
          <p:cNvCxnSpPr>
            <a:stCxn id="17" idx="4"/>
            <a:endCxn id="18" idx="0"/>
          </p:cNvCxnSpPr>
          <p:nvPr/>
        </p:nvCxnSpPr>
        <p:spPr>
          <a:xfrm flipH="1">
            <a:off x="7102280" y="2326280"/>
            <a:ext cx="80906" cy="28975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626039" y="2316216"/>
            <a:ext cx="914433" cy="11776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005168" y="3092033"/>
            <a:ext cx="46163" cy="29123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57450" y="4457701"/>
            <a:ext cx="585490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50" i="1" dirty="0"/>
              <a:t>Problem</a:t>
            </a:r>
            <a:r>
              <a:rPr lang="en-US" sz="1350" dirty="0"/>
              <a:t>: Graph isn’t helpful since the steps aren’t atomic</a:t>
            </a:r>
          </a:p>
          <a:p>
            <a:r>
              <a:rPr lang="en-US" sz="1350" dirty="0">
                <a:sym typeface="Wingdings" pitchFamily="2" charset="2"/>
              </a:rPr>
              <a:t> </a:t>
            </a:r>
            <a:r>
              <a:rPr lang="en-US" sz="1350" dirty="0"/>
              <a:t>Need a second type of node describing steps between expressions</a:t>
            </a:r>
          </a:p>
        </p:txBody>
      </p:sp>
    </p:spTree>
    <p:extLst>
      <p:ext uri="{BB962C8B-B14F-4D97-AF65-F5344CB8AC3E}">
        <p14:creationId xmlns:p14="http://schemas.microsoft.com/office/powerpoint/2010/main" val="288373137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67</Slides>
  <Notes>18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Simple Light</vt:lpstr>
      <vt:lpstr>Visualizing Mathematical Physics</vt:lpstr>
      <vt:lpstr>Visualizing Mathematical Physics</vt:lpstr>
      <vt:lpstr>Documentation of technical knowledge</vt:lpstr>
      <vt:lpstr>PowerPoint Presentation</vt:lpstr>
      <vt:lpstr>Wikipedia is different from dead tree format</vt:lpstr>
      <vt:lpstr>Physics is mathematical</vt:lpstr>
      <vt:lpstr>Example</vt:lpstr>
      <vt:lpstr>Derivation</vt:lpstr>
      <vt:lpstr>Graph representation of Derivation</vt:lpstr>
      <vt:lpstr>Derivation of frequency relations</vt:lpstr>
      <vt:lpstr>Validation per step</vt:lpstr>
      <vt:lpstr>Derivation example: Integration by parts</vt:lpstr>
      <vt:lpstr>What's going on (jargon)</vt:lpstr>
      <vt:lpstr>What's going on (step 1)</vt:lpstr>
      <vt:lpstr>What's going on (step 2)</vt:lpstr>
      <vt:lpstr>What's going on (step 3)</vt:lpstr>
      <vt:lpstr>What's going on (step 4)</vt:lpstr>
      <vt:lpstr>What's going on (step 5)</vt:lpstr>
      <vt:lpstr>Connectivity of concepts in Physics</vt:lpstr>
      <vt:lpstr>Inference rules connect expressions</vt:lpstr>
      <vt:lpstr>Enumerating (71) inference rules</vt:lpstr>
      <vt:lpstr>Summary of the essential concepts</vt:lpstr>
      <vt:lpstr>Has this been already done? </vt:lpstr>
      <vt:lpstr>Formula-database</vt:lpstr>
      <vt:lpstr>EquationMap.com      (defunct)</vt:lpstr>
      <vt:lpstr>Symbolab.com    (active)</vt:lpstr>
      <vt:lpstr>Licensing and cost for Physics Derivation Graph</vt:lpstr>
      <vt:lpstr>PDG is backwards compatible: Generate a PDF from Derivation Graph</vt:lpstr>
      <vt:lpstr>Outline</vt:lpstr>
      <vt:lpstr>Use case: Physics students </vt:lpstr>
      <vt:lpstr>Use case: Math students </vt:lpstr>
      <vt:lpstr>Use case: Teachers</vt:lpstr>
      <vt:lpstr>Use case: Researchers</vt:lpstr>
      <vt:lpstr>Use case:  Journal articles</vt:lpstr>
      <vt:lpstr>Use case: distinguishing legitimate advancements</vt:lpstr>
      <vt:lpstr>Outline</vt:lpstr>
      <vt:lpstr>Reminder: How to validate steps</vt:lpstr>
      <vt:lpstr>Operations on Expressions in Sage</vt:lpstr>
      <vt:lpstr>Validating a derivation step using Sage</vt:lpstr>
      <vt:lpstr>Survey of candidate Computer Algebra Systems</vt:lpstr>
      <vt:lpstr>Expression test cases</vt:lpstr>
      <vt:lpstr>Expression Representation choices</vt:lpstr>
      <vt:lpstr>Universal representation: Abstract Syntax Tree</vt:lpstr>
      <vt:lpstr>Summary of Computer Algebra System survey</vt:lpstr>
      <vt:lpstr>Outline</vt:lpstr>
      <vt:lpstr>Graph representations of steps</vt:lpstr>
      <vt:lpstr>Demo of d3js</vt:lpstr>
      <vt:lpstr>Analysis of Alternatives for graphs</vt:lpstr>
      <vt:lpstr>Outline</vt:lpstr>
      <vt:lpstr>Current status of Physics Derivation Graph</vt:lpstr>
      <vt:lpstr>Challenges for Physics Derivation Graph</vt:lpstr>
      <vt:lpstr>Why progress takes a long time</vt:lpstr>
      <vt:lpstr>Git commit activity for https://github.com/allofphysicsgraph/proofofconcept</vt:lpstr>
      <vt:lpstr>Skills that are relevant</vt:lpstr>
      <vt:lpstr>Scaling faster than manual input</vt:lpstr>
      <vt:lpstr>Is this effort the work of a crank?</vt:lpstr>
      <vt:lpstr>PowerPoint Presentation</vt:lpstr>
      <vt:lpstr>PowerPoint Presentation</vt:lpstr>
      <vt:lpstr>Backup slides</vt:lpstr>
      <vt:lpstr>What about text or hyperlink annotations?</vt:lpstr>
      <vt:lpstr>Mechanics of Implementation</vt:lpstr>
      <vt:lpstr>Building the visual graph</vt:lpstr>
      <vt:lpstr>Building the visual graph means tracking indices</vt:lpstr>
      <vt:lpstr>Domains not described by expressions</vt:lpstr>
      <vt:lpstr>Physics Derivation Graph is not</vt:lpstr>
      <vt:lpstr>Database options explored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Mathematical Physics</dc:title>
  <cp:revision>1612</cp:revision>
  <dcterms:modified xsi:type="dcterms:W3CDTF">2020-08-15T15:42:55Z</dcterms:modified>
</cp:coreProperties>
</file>